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2.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theme/theme3.xml" ContentType="application/vnd.openxmlformats-officedocument.theme+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5" r:id="rId11"/>
    <p:sldMasterId id="2147483683" r:id="rId12"/>
    <p:sldMasterId id="2147483737" r:id="rId13"/>
    <p:sldMasterId id="2147483719" r:id="rId14"/>
  </p:sldMasterIdLst>
  <p:notesMasterIdLst>
    <p:notesMasterId r:id="rId43"/>
  </p:notesMasterIdLst>
  <p:handoutMasterIdLst>
    <p:handoutMasterId r:id="rId44"/>
  </p:handoutMasterIdLst>
  <p:sldIdLst>
    <p:sldId id="461" r:id="rId15"/>
    <p:sldId id="7197" r:id="rId16"/>
    <p:sldId id="276" r:id="rId17"/>
    <p:sldId id="5351" r:id="rId18"/>
    <p:sldId id="7199" r:id="rId19"/>
    <p:sldId id="7198" r:id="rId20"/>
    <p:sldId id="4026" r:id="rId21"/>
    <p:sldId id="5350" r:id="rId22"/>
    <p:sldId id="4027" r:id="rId23"/>
    <p:sldId id="5348" r:id="rId24"/>
    <p:sldId id="7200" r:id="rId25"/>
    <p:sldId id="279" r:id="rId26"/>
    <p:sldId id="318" r:id="rId27"/>
    <p:sldId id="5352" r:id="rId28"/>
    <p:sldId id="5347" r:id="rId29"/>
    <p:sldId id="271" r:id="rId30"/>
    <p:sldId id="302" r:id="rId31"/>
    <p:sldId id="319" r:id="rId32"/>
    <p:sldId id="323" r:id="rId33"/>
    <p:sldId id="310" r:id="rId34"/>
    <p:sldId id="320" r:id="rId35"/>
    <p:sldId id="332" r:id="rId36"/>
    <p:sldId id="327" r:id="rId37"/>
    <p:sldId id="328" r:id="rId38"/>
    <p:sldId id="329" r:id="rId39"/>
    <p:sldId id="352" r:id="rId40"/>
    <p:sldId id="357" r:id="rId41"/>
    <p:sldId id="298" r:id="rId42"/>
  </p:sldIdLst>
  <p:sldSz cx="12192000" cy="6858000"/>
  <p:notesSz cx="6858000" cy="9144000"/>
  <p:custDataLst>
    <p:custData r:id="rId7"/>
    <p:custData r:id="rId5"/>
    <p:custData r:id="rId4"/>
    <p:custData r:id="rId1"/>
    <p:custData r:id="rId9"/>
    <p:custData r:id="rId8"/>
    <p:custData r:id="rId6"/>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D4F91"/>
    <a:srgbClr val="B01685"/>
    <a:srgbClr val="632678"/>
    <a:srgbClr val="63666A"/>
    <a:srgbClr val="E63888"/>
    <a:srgbClr val="B7C00F"/>
    <a:srgbClr val="426DA9"/>
    <a:srgbClr val="E9EBF1"/>
    <a:srgbClr val="DFA2CE"/>
    <a:srgbClr val="F6AFD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5172333-6F32-37EE-4DD9-29E2634D160B}" v="51" dt="2021-04-07T14:40:30.773"/>
    <p1510:client id="{9141EF2F-A0EF-49CD-A515-4FC2EB02CD77}" v="2923" dt="2021-04-07T15:59:56.47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041"/>
    <p:restoredTop sz="59740" autoAdjust="0"/>
  </p:normalViewPr>
  <p:slideViewPr>
    <p:cSldViewPr snapToGrid="0">
      <p:cViewPr varScale="1">
        <p:scale>
          <a:sx n="70" d="100"/>
          <a:sy n="70" d="100"/>
        </p:scale>
        <p:origin x="78" y="108"/>
      </p:cViewPr>
      <p:guideLst/>
    </p:cSldViewPr>
  </p:slideViewPr>
  <p:notesTextViewPr>
    <p:cViewPr>
      <p:scale>
        <a:sx n="1" d="1"/>
        <a:sy n="1" d="1"/>
      </p:scale>
      <p:origin x="0" y="0"/>
    </p:cViewPr>
  </p:notesTextViewPr>
  <p:sorterViewPr>
    <p:cViewPr varScale="1">
      <p:scale>
        <a:sx n="1" d="1"/>
        <a:sy n="1" d="1"/>
      </p:scale>
      <p:origin x="0" y="0"/>
    </p:cViewPr>
  </p:sorter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3.xml"/><Relationship Id="rId18" Type="http://schemas.openxmlformats.org/officeDocument/2006/relationships/slide" Target="slides/slide4.xml"/><Relationship Id="rId26" Type="http://schemas.openxmlformats.org/officeDocument/2006/relationships/slide" Target="slides/slide12.xml"/><Relationship Id="rId39" Type="http://schemas.openxmlformats.org/officeDocument/2006/relationships/slide" Target="slides/slide25.xml"/><Relationship Id="rId21" Type="http://schemas.openxmlformats.org/officeDocument/2006/relationships/slide" Target="slides/slide7.xml"/><Relationship Id="rId34" Type="http://schemas.openxmlformats.org/officeDocument/2006/relationships/slide" Target="slides/slide20.xml"/><Relationship Id="rId42" Type="http://schemas.openxmlformats.org/officeDocument/2006/relationships/slide" Target="slides/slide28.xml"/><Relationship Id="rId47" Type="http://schemas.openxmlformats.org/officeDocument/2006/relationships/theme" Target="theme/theme1.xml"/><Relationship Id="rId7" Type="http://schemas.openxmlformats.org/officeDocument/2006/relationships/customXml" Target="../customXml/item7.xml"/><Relationship Id="rId2" Type="http://schemas.openxmlformats.org/officeDocument/2006/relationships/customXml" Target="../customXml/item2.xml"/><Relationship Id="rId16" Type="http://schemas.openxmlformats.org/officeDocument/2006/relationships/slide" Target="slides/slide2.xml"/><Relationship Id="rId29" Type="http://schemas.openxmlformats.org/officeDocument/2006/relationships/slide" Target="slides/slide15.xml"/><Relationship Id="rId11" Type="http://schemas.openxmlformats.org/officeDocument/2006/relationships/slideMaster" Target="slideMasters/slideMaster1.xml"/><Relationship Id="rId24" Type="http://schemas.openxmlformats.org/officeDocument/2006/relationships/slide" Target="slides/slide10.xml"/><Relationship Id="rId32" Type="http://schemas.openxmlformats.org/officeDocument/2006/relationships/slide" Target="slides/slide18.xml"/><Relationship Id="rId37" Type="http://schemas.openxmlformats.org/officeDocument/2006/relationships/slide" Target="slides/slide23.xml"/><Relationship Id="rId40" Type="http://schemas.openxmlformats.org/officeDocument/2006/relationships/slide" Target="slides/slide26.xml"/><Relationship Id="rId45" Type="http://schemas.openxmlformats.org/officeDocument/2006/relationships/presProps" Target="presProps.xml"/><Relationship Id="rId5" Type="http://schemas.openxmlformats.org/officeDocument/2006/relationships/customXml" Target="../customXml/item5.xml"/><Relationship Id="rId15" Type="http://schemas.openxmlformats.org/officeDocument/2006/relationships/slide" Target="slides/slide1.xml"/><Relationship Id="rId23" Type="http://schemas.openxmlformats.org/officeDocument/2006/relationships/slide" Target="slides/slide9.xml"/><Relationship Id="rId28" Type="http://schemas.openxmlformats.org/officeDocument/2006/relationships/slide" Target="slides/slide14.xml"/><Relationship Id="rId36" Type="http://schemas.openxmlformats.org/officeDocument/2006/relationships/slide" Target="slides/slide22.xml"/><Relationship Id="rId49" Type="http://schemas.microsoft.com/office/2015/10/relationships/revisionInfo" Target="revisionInfo.xml"/><Relationship Id="rId10" Type="http://schemas.openxmlformats.org/officeDocument/2006/relationships/customXml" Target="../customXml/item10.xml"/><Relationship Id="rId19" Type="http://schemas.openxmlformats.org/officeDocument/2006/relationships/slide" Target="slides/slide5.xml"/><Relationship Id="rId31" Type="http://schemas.openxmlformats.org/officeDocument/2006/relationships/slide" Target="slides/slide17.xml"/><Relationship Id="rId44" Type="http://schemas.openxmlformats.org/officeDocument/2006/relationships/handoutMaster" Target="handoutMasters/handoutMaster1.xml"/><Relationship Id="rId4" Type="http://schemas.openxmlformats.org/officeDocument/2006/relationships/customXml" Target="../customXml/item4.xml"/><Relationship Id="rId9" Type="http://schemas.openxmlformats.org/officeDocument/2006/relationships/customXml" Target="../customXml/item9.xml"/><Relationship Id="rId14" Type="http://schemas.openxmlformats.org/officeDocument/2006/relationships/slideMaster" Target="slideMasters/slideMaster4.xml"/><Relationship Id="rId22" Type="http://schemas.openxmlformats.org/officeDocument/2006/relationships/slide" Target="slides/slide8.xml"/><Relationship Id="rId27" Type="http://schemas.openxmlformats.org/officeDocument/2006/relationships/slide" Target="slides/slide13.xml"/><Relationship Id="rId30" Type="http://schemas.openxmlformats.org/officeDocument/2006/relationships/slide" Target="slides/slide16.xml"/><Relationship Id="rId35" Type="http://schemas.openxmlformats.org/officeDocument/2006/relationships/slide" Target="slides/slide21.xml"/><Relationship Id="rId43" Type="http://schemas.openxmlformats.org/officeDocument/2006/relationships/notesMaster" Target="notesMasters/notesMaster1.xml"/><Relationship Id="rId48" Type="http://schemas.openxmlformats.org/officeDocument/2006/relationships/tableStyles" Target="tableStyles.xml"/><Relationship Id="rId8" Type="http://schemas.openxmlformats.org/officeDocument/2006/relationships/customXml" Target="../customXml/item8.xml"/><Relationship Id="rId3" Type="http://schemas.openxmlformats.org/officeDocument/2006/relationships/customXml" Target="../customXml/item3.xml"/><Relationship Id="rId12" Type="http://schemas.openxmlformats.org/officeDocument/2006/relationships/slideMaster" Target="slideMasters/slideMaster2.xml"/><Relationship Id="rId17" Type="http://schemas.openxmlformats.org/officeDocument/2006/relationships/slide" Target="slides/slide3.xml"/><Relationship Id="rId25" Type="http://schemas.openxmlformats.org/officeDocument/2006/relationships/slide" Target="slides/slide11.xml"/><Relationship Id="rId33" Type="http://schemas.openxmlformats.org/officeDocument/2006/relationships/slide" Target="slides/slide19.xml"/><Relationship Id="rId38" Type="http://schemas.openxmlformats.org/officeDocument/2006/relationships/slide" Target="slides/slide24.xml"/><Relationship Id="rId46" Type="http://schemas.openxmlformats.org/officeDocument/2006/relationships/viewProps" Target="viewProps.xml"/><Relationship Id="rId20" Type="http://schemas.openxmlformats.org/officeDocument/2006/relationships/slide" Target="slides/slide6.xml"/><Relationship Id="rId41" Type="http://schemas.openxmlformats.org/officeDocument/2006/relationships/slide" Target="slides/slide27.xml"/><Relationship Id="rId1" Type="http://schemas.openxmlformats.org/officeDocument/2006/relationships/customXml" Target="../customXml/item1.xml"/><Relationship Id="rId6" Type="http://schemas.openxmlformats.org/officeDocument/2006/relationships/customXml" Target="../customXml/item6.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da-DK" sz="1600" b="1" i="0" baseline="0" dirty="0">
                <a:solidFill>
                  <a:srgbClr val="63666A"/>
                </a:solidFill>
                <a:effectLst/>
              </a:rPr>
              <a:t>Chart Title 16pt bold</a:t>
            </a:r>
            <a:endParaRPr lang="en-US" sz="1600" dirty="0">
              <a:solidFill>
                <a:srgbClr val="63666A"/>
              </a:solidFill>
              <a:effectLst/>
            </a:endParaRP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s-PE"/>
        </a:p>
      </c:txPr>
    </c:title>
    <c:autoTitleDeleted val="0"/>
    <c:plotArea>
      <c:layout/>
      <c:barChart>
        <c:barDir val="col"/>
        <c:grouping val="clustered"/>
        <c:varyColors val="0"/>
        <c:ser>
          <c:idx val="0"/>
          <c:order val="0"/>
          <c:tx>
            <c:strRef>
              <c:f>Sheet1!$B$1</c:f>
              <c:strCache>
                <c:ptCount val="1"/>
                <c:pt idx="0">
                  <c:v>Experian - Data Title 12pt Arial</c:v>
                </c:pt>
              </c:strCache>
            </c:strRef>
          </c:tx>
          <c:spPr>
            <a:solidFill>
              <a:schemeClr val="accent1"/>
            </a:solidFill>
            <a:ln>
              <a:noFill/>
            </a:ln>
            <a:effectLst/>
          </c:spPr>
          <c:invertIfNegative val="0"/>
          <c:cat>
            <c:numRef>
              <c:f>Sheet1!$A$2:$A$11</c:f>
              <c:numCache>
                <c:formatCode>General</c:formatCode>
                <c:ptCount val="10"/>
                <c:pt idx="0">
                  <c:v>2010</c:v>
                </c:pt>
                <c:pt idx="1">
                  <c:v>2011</c:v>
                </c:pt>
                <c:pt idx="2">
                  <c:v>2012</c:v>
                </c:pt>
                <c:pt idx="3">
                  <c:v>2013</c:v>
                </c:pt>
                <c:pt idx="4">
                  <c:v>2014</c:v>
                </c:pt>
                <c:pt idx="5">
                  <c:v>2015</c:v>
                </c:pt>
                <c:pt idx="6">
                  <c:v>2016</c:v>
                </c:pt>
                <c:pt idx="7">
                  <c:v>2017</c:v>
                </c:pt>
                <c:pt idx="8">
                  <c:v>2018</c:v>
                </c:pt>
                <c:pt idx="9">
                  <c:v>2019</c:v>
                </c:pt>
              </c:numCache>
            </c:numRef>
          </c:cat>
          <c:val>
            <c:numRef>
              <c:f>Sheet1!$B$2:$B$11</c:f>
              <c:numCache>
                <c:formatCode>General</c:formatCode>
                <c:ptCount val="10"/>
                <c:pt idx="0">
                  <c:v>2</c:v>
                </c:pt>
                <c:pt idx="1">
                  <c:v>3</c:v>
                </c:pt>
                <c:pt idx="2">
                  <c:v>4</c:v>
                </c:pt>
                <c:pt idx="3">
                  <c:v>2.5</c:v>
                </c:pt>
                <c:pt idx="4">
                  <c:v>4</c:v>
                </c:pt>
                <c:pt idx="5">
                  <c:v>5</c:v>
                </c:pt>
                <c:pt idx="6">
                  <c:v>4</c:v>
                </c:pt>
                <c:pt idx="7">
                  <c:v>3</c:v>
                </c:pt>
                <c:pt idx="8">
                  <c:v>6</c:v>
                </c:pt>
                <c:pt idx="9">
                  <c:v>4</c:v>
                </c:pt>
              </c:numCache>
            </c:numRef>
          </c:val>
          <c:extLst>
            <c:ext xmlns:c16="http://schemas.microsoft.com/office/drawing/2014/chart" uri="{C3380CC4-5D6E-409C-BE32-E72D297353CC}">
              <c16:uniqueId val="{00000000-E396-9B43-827D-571BAF585E1A}"/>
            </c:ext>
          </c:extLst>
        </c:ser>
        <c:dLbls>
          <c:showLegendKey val="0"/>
          <c:showVal val="0"/>
          <c:showCatName val="0"/>
          <c:showSerName val="0"/>
          <c:showPercent val="0"/>
          <c:showBubbleSize val="0"/>
        </c:dLbls>
        <c:gapWidth val="219"/>
        <c:overlap val="-27"/>
        <c:axId val="1414359375"/>
        <c:axId val="1416186687"/>
      </c:barChart>
      <c:catAx>
        <c:axId val="141435937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rgbClr val="63666A"/>
                </a:solidFill>
                <a:latin typeface="+mn-lt"/>
                <a:ea typeface="+mn-ea"/>
                <a:cs typeface="+mn-cs"/>
              </a:defRPr>
            </a:pPr>
            <a:endParaRPr lang="es-PE"/>
          </a:p>
        </c:txPr>
        <c:crossAx val="1416186687"/>
        <c:crosses val="autoZero"/>
        <c:auto val="1"/>
        <c:lblAlgn val="ctr"/>
        <c:lblOffset val="100"/>
        <c:noMultiLvlLbl val="0"/>
      </c:catAx>
      <c:valAx>
        <c:axId val="141618668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rgbClr val="63666A"/>
                </a:solidFill>
                <a:latin typeface="+mn-lt"/>
                <a:ea typeface="+mn-ea"/>
                <a:cs typeface="+mn-cs"/>
              </a:defRPr>
            </a:pPr>
            <a:endParaRPr lang="es-PE"/>
          </a:p>
        </c:txPr>
        <c:crossAx val="1414359375"/>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rgbClr val="63666A"/>
              </a:solidFill>
              <a:latin typeface="+mn-lt"/>
              <a:ea typeface="+mn-ea"/>
              <a:cs typeface="+mn-cs"/>
            </a:defRPr>
          </a:pPr>
          <a:endParaRPr lang="es-P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s-PE"/>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35D6D94-70E6-4283-8248-9F426A3E0DAB}" type="doc">
      <dgm:prSet loTypeId="urn:microsoft.com/office/officeart/2005/8/layout/radial1" loCatId="cycle" qsTypeId="urn:microsoft.com/office/officeart/2005/8/quickstyle/simple1" qsCatId="simple" csTypeId="urn:microsoft.com/office/officeart/2005/8/colors/accent1_2" csCatId="accent1" phldr="1"/>
      <dgm:spPr/>
      <dgm:t>
        <a:bodyPr/>
        <a:lstStyle/>
        <a:p>
          <a:endParaRPr lang="es-PE"/>
        </a:p>
      </dgm:t>
    </dgm:pt>
    <dgm:pt modelId="{3DBD2016-E47C-4E21-8F25-7DD1D973D76A}">
      <dgm:prSet phldrT="[Texto]"/>
      <dgm:spPr>
        <a:solidFill>
          <a:srgbClr val="B01685"/>
        </a:solidFill>
      </dgm:spPr>
      <dgm:t>
        <a:bodyPr/>
        <a:lstStyle/>
        <a:p>
          <a:r>
            <a:rPr lang="es-ES" dirty="0"/>
            <a:t>WS Integral</a:t>
          </a:r>
          <a:endParaRPr lang="es-PE" dirty="0"/>
        </a:p>
      </dgm:t>
    </dgm:pt>
    <dgm:pt modelId="{8A2D966A-2351-4DF0-BAC0-ABCF4F76D95B}" type="parTrans" cxnId="{381EF27C-4F86-48D2-90F8-15A15ED4FCA9}">
      <dgm:prSet/>
      <dgm:spPr/>
      <dgm:t>
        <a:bodyPr/>
        <a:lstStyle/>
        <a:p>
          <a:endParaRPr lang="es-PE"/>
        </a:p>
      </dgm:t>
    </dgm:pt>
    <dgm:pt modelId="{882225DA-BF0B-4C66-90B6-CE8318C5A1D7}" type="sibTrans" cxnId="{381EF27C-4F86-48D2-90F8-15A15ED4FCA9}">
      <dgm:prSet/>
      <dgm:spPr/>
      <dgm:t>
        <a:bodyPr/>
        <a:lstStyle/>
        <a:p>
          <a:endParaRPr lang="es-PE"/>
        </a:p>
      </dgm:t>
    </dgm:pt>
    <dgm:pt modelId="{F7870530-0A7E-409E-A549-4DA2DB30259F}">
      <dgm:prSet phldrT="[Texto]"/>
      <dgm:spPr>
        <a:solidFill>
          <a:srgbClr val="1D4F91"/>
        </a:solidFill>
      </dgm:spPr>
      <dgm:t>
        <a:bodyPr/>
        <a:lstStyle/>
        <a:p>
          <a:r>
            <a:rPr lang="es-ES" dirty="0"/>
            <a:t>Información Básica</a:t>
          </a:r>
          <a:endParaRPr lang="es-PE" dirty="0"/>
        </a:p>
      </dgm:t>
    </dgm:pt>
    <dgm:pt modelId="{6B9BCEFD-5EE3-4E88-B2FC-603341872964}" type="parTrans" cxnId="{B092E0C4-1EEA-45A3-A527-2F04409F1920}">
      <dgm:prSet/>
      <dgm:spPr/>
      <dgm:t>
        <a:bodyPr/>
        <a:lstStyle/>
        <a:p>
          <a:endParaRPr lang="es-PE"/>
        </a:p>
      </dgm:t>
    </dgm:pt>
    <dgm:pt modelId="{064E4B89-191F-4EC8-936D-AA857B575033}" type="sibTrans" cxnId="{B092E0C4-1EEA-45A3-A527-2F04409F1920}">
      <dgm:prSet/>
      <dgm:spPr/>
      <dgm:t>
        <a:bodyPr/>
        <a:lstStyle/>
        <a:p>
          <a:endParaRPr lang="es-PE"/>
        </a:p>
      </dgm:t>
    </dgm:pt>
    <dgm:pt modelId="{C645DB2A-D2E6-40EA-A1F1-455FC1FC65B1}">
      <dgm:prSet phldrT="[Texto]"/>
      <dgm:spPr>
        <a:solidFill>
          <a:srgbClr val="1D4F91"/>
        </a:solidFill>
      </dgm:spPr>
      <dgm:t>
        <a:bodyPr/>
        <a:lstStyle/>
        <a:p>
          <a:r>
            <a:rPr lang="es-ES" dirty="0"/>
            <a:t>Información General</a:t>
          </a:r>
          <a:endParaRPr lang="es-PE" dirty="0"/>
        </a:p>
      </dgm:t>
    </dgm:pt>
    <dgm:pt modelId="{01AC3FAD-1E50-4316-9EF4-E197AB4155F5}" type="parTrans" cxnId="{D88BEDB4-EE7B-4EAC-A50A-1226F11D185B}">
      <dgm:prSet/>
      <dgm:spPr/>
      <dgm:t>
        <a:bodyPr/>
        <a:lstStyle/>
        <a:p>
          <a:endParaRPr lang="es-PE"/>
        </a:p>
      </dgm:t>
    </dgm:pt>
    <dgm:pt modelId="{F6D3E67C-19F1-403D-948F-CA5CAE6281EE}" type="sibTrans" cxnId="{D88BEDB4-EE7B-4EAC-A50A-1226F11D185B}">
      <dgm:prSet/>
      <dgm:spPr/>
      <dgm:t>
        <a:bodyPr/>
        <a:lstStyle/>
        <a:p>
          <a:endParaRPr lang="es-PE"/>
        </a:p>
      </dgm:t>
    </dgm:pt>
    <dgm:pt modelId="{CF131EC7-195B-474B-89E1-4209BA0F0061}">
      <dgm:prSet phldrT="[Texto]"/>
      <dgm:spPr>
        <a:solidFill>
          <a:srgbClr val="1D4F91"/>
        </a:solidFill>
      </dgm:spPr>
      <dgm:t>
        <a:bodyPr/>
        <a:lstStyle/>
        <a:p>
          <a:r>
            <a:rPr lang="es-ES" dirty="0"/>
            <a:t>Consulta Rápida</a:t>
          </a:r>
          <a:endParaRPr lang="es-PE" dirty="0"/>
        </a:p>
      </dgm:t>
    </dgm:pt>
    <dgm:pt modelId="{EE6D3A21-38FE-452B-B0EB-C3F033E37719}" type="parTrans" cxnId="{3C3AF920-DE46-4813-928B-9E5C0D811BA2}">
      <dgm:prSet/>
      <dgm:spPr/>
      <dgm:t>
        <a:bodyPr/>
        <a:lstStyle/>
        <a:p>
          <a:endParaRPr lang="es-PE"/>
        </a:p>
      </dgm:t>
    </dgm:pt>
    <dgm:pt modelId="{DC8619A3-16CD-42BB-9D33-2C84B3EDE318}" type="sibTrans" cxnId="{3C3AF920-DE46-4813-928B-9E5C0D811BA2}">
      <dgm:prSet/>
      <dgm:spPr/>
      <dgm:t>
        <a:bodyPr/>
        <a:lstStyle/>
        <a:p>
          <a:endParaRPr lang="es-PE"/>
        </a:p>
      </dgm:t>
    </dgm:pt>
    <dgm:pt modelId="{FC45D486-20E5-4638-AAD5-5E822C5E1F40}">
      <dgm:prSet phldrT="[Texto]"/>
      <dgm:spPr>
        <a:solidFill>
          <a:srgbClr val="1D4F91"/>
        </a:solidFill>
      </dgm:spPr>
      <dgm:t>
        <a:bodyPr/>
        <a:lstStyle/>
        <a:p>
          <a:r>
            <a:rPr lang="es-ES" dirty="0"/>
            <a:t>Avales y Codeudores</a:t>
          </a:r>
          <a:endParaRPr lang="es-PE" dirty="0"/>
        </a:p>
      </dgm:t>
    </dgm:pt>
    <dgm:pt modelId="{A1E90134-4D92-4FEB-AEA2-6CE62123EAD3}" type="parTrans" cxnId="{903D48F9-3FEB-442D-9D30-F648169E3CC3}">
      <dgm:prSet/>
      <dgm:spPr/>
      <dgm:t>
        <a:bodyPr/>
        <a:lstStyle/>
        <a:p>
          <a:endParaRPr lang="es-PE"/>
        </a:p>
      </dgm:t>
    </dgm:pt>
    <dgm:pt modelId="{FBE8F040-66A5-4F9A-B720-3C87FCD5C8C8}" type="sibTrans" cxnId="{903D48F9-3FEB-442D-9D30-F648169E3CC3}">
      <dgm:prSet/>
      <dgm:spPr/>
      <dgm:t>
        <a:bodyPr/>
        <a:lstStyle/>
        <a:p>
          <a:endParaRPr lang="es-PE"/>
        </a:p>
      </dgm:t>
    </dgm:pt>
    <dgm:pt modelId="{3386A647-201B-40ED-8875-93FA40DDFB4F}">
      <dgm:prSet phldrT="[Texto]"/>
      <dgm:spPr>
        <a:solidFill>
          <a:srgbClr val="1D4F91"/>
        </a:solidFill>
      </dgm:spPr>
      <dgm:t>
        <a:bodyPr/>
        <a:lstStyle/>
        <a:p>
          <a:r>
            <a:rPr lang="es-ES" dirty="0"/>
            <a:t>Comercio Exterior</a:t>
          </a:r>
          <a:endParaRPr lang="es-PE" dirty="0"/>
        </a:p>
      </dgm:t>
    </dgm:pt>
    <dgm:pt modelId="{9A604680-E5D2-4B33-82FD-071E00402B91}" type="parTrans" cxnId="{E5EE301F-53B3-4D98-A326-A77A45642A88}">
      <dgm:prSet/>
      <dgm:spPr/>
      <dgm:t>
        <a:bodyPr/>
        <a:lstStyle/>
        <a:p>
          <a:endParaRPr lang="es-PE"/>
        </a:p>
      </dgm:t>
    </dgm:pt>
    <dgm:pt modelId="{B8E7E094-ABFA-4A15-8CDD-3DFD0C03F3BB}" type="sibTrans" cxnId="{E5EE301F-53B3-4D98-A326-A77A45642A88}">
      <dgm:prSet/>
      <dgm:spPr/>
      <dgm:t>
        <a:bodyPr/>
        <a:lstStyle/>
        <a:p>
          <a:endParaRPr lang="es-PE"/>
        </a:p>
      </dgm:t>
    </dgm:pt>
    <dgm:pt modelId="{F3BEDA37-D00A-4D98-8753-54F557BDFA35}">
      <dgm:prSet phldrT="[Texto]"/>
      <dgm:spPr>
        <a:solidFill>
          <a:srgbClr val="1D4F91"/>
        </a:solidFill>
      </dgm:spPr>
      <dgm:t>
        <a:bodyPr/>
        <a:lstStyle/>
        <a:p>
          <a:r>
            <a:rPr lang="es-ES" dirty="0"/>
            <a:t>Hechos de Importancia</a:t>
          </a:r>
          <a:endParaRPr lang="es-PE" dirty="0"/>
        </a:p>
      </dgm:t>
    </dgm:pt>
    <dgm:pt modelId="{EF2C0BDB-CE09-488E-B5E3-32A5ADAA2072}" type="parTrans" cxnId="{F1C0E06F-3705-4A4C-95D7-00A3F2CF49B8}">
      <dgm:prSet/>
      <dgm:spPr/>
      <dgm:t>
        <a:bodyPr/>
        <a:lstStyle/>
        <a:p>
          <a:endParaRPr lang="es-PE"/>
        </a:p>
      </dgm:t>
    </dgm:pt>
    <dgm:pt modelId="{FF476346-AFCA-455B-8BAC-9F6869218D75}" type="sibTrans" cxnId="{F1C0E06F-3705-4A4C-95D7-00A3F2CF49B8}">
      <dgm:prSet/>
      <dgm:spPr/>
      <dgm:t>
        <a:bodyPr/>
        <a:lstStyle/>
        <a:p>
          <a:endParaRPr lang="es-PE"/>
        </a:p>
      </dgm:t>
    </dgm:pt>
    <dgm:pt modelId="{3DB41A33-BC58-4D1C-8B7E-890D264DE476}">
      <dgm:prSet phldrT="[Texto]"/>
      <dgm:spPr>
        <a:solidFill>
          <a:srgbClr val="1D4F91"/>
        </a:solidFill>
      </dgm:spPr>
      <dgm:t>
        <a:bodyPr/>
        <a:lstStyle/>
        <a:p>
          <a:r>
            <a:rPr lang="es-ES" dirty="0"/>
            <a:t>Deuda SBS por Operación</a:t>
          </a:r>
          <a:endParaRPr lang="es-PE" dirty="0"/>
        </a:p>
      </dgm:t>
    </dgm:pt>
    <dgm:pt modelId="{68D3037F-AF20-4D7B-970B-A085277C7102}" type="parTrans" cxnId="{CDE21505-9815-4B42-AFBF-86F4FF3D148D}">
      <dgm:prSet/>
      <dgm:spPr/>
      <dgm:t>
        <a:bodyPr/>
        <a:lstStyle/>
        <a:p>
          <a:endParaRPr lang="es-PE"/>
        </a:p>
      </dgm:t>
    </dgm:pt>
    <dgm:pt modelId="{43FD9488-8CD5-471D-AA1E-5EB159E33471}" type="sibTrans" cxnId="{CDE21505-9815-4B42-AFBF-86F4FF3D148D}">
      <dgm:prSet/>
      <dgm:spPr/>
      <dgm:t>
        <a:bodyPr/>
        <a:lstStyle/>
        <a:p>
          <a:endParaRPr lang="es-PE"/>
        </a:p>
      </dgm:t>
    </dgm:pt>
    <dgm:pt modelId="{BD5C8269-D3FB-4A68-8A9B-41ADAB5D1E9F}">
      <dgm:prSet phldrT="[Texto]"/>
      <dgm:spPr>
        <a:solidFill>
          <a:srgbClr val="1D4F91"/>
        </a:solidFill>
      </dgm:spPr>
      <dgm:t>
        <a:bodyPr/>
        <a:lstStyle/>
        <a:p>
          <a:r>
            <a:rPr lang="es-ES" dirty="0"/>
            <a:t>Evaluación Sabio</a:t>
          </a:r>
          <a:endParaRPr lang="es-PE" dirty="0"/>
        </a:p>
      </dgm:t>
    </dgm:pt>
    <dgm:pt modelId="{FCAC8C5A-290E-4E5C-93A6-F6332CA562C2}" type="parTrans" cxnId="{4A21A770-BD17-4443-9C14-711BF9502339}">
      <dgm:prSet/>
      <dgm:spPr/>
      <dgm:t>
        <a:bodyPr/>
        <a:lstStyle/>
        <a:p>
          <a:endParaRPr lang="es-PE"/>
        </a:p>
      </dgm:t>
    </dgm:pt>
    <dgm:pt modelId="{1B7F437D-69CB-4BC3-922E-095306CDE0B5}" type="sibTrans" cxnId="{4A21A770-BD17-4443-9C14-711BF9502339}">
      <dgm:prSet/>
      <dgm:spPr/>
      <dgm:t>
        <a:bodyPr/>
        <a:lstStyle/>
        <a:p>
          <a:endParaRPr lang="es-PE"/>
        </a:p>
      </dgm:t>
    </dgm:pt>
    <dgm:pt modelId="{9BF31AF2-B9B6-4A74-88FE-A909A3F3037E}" type="pres">
      <dgm:prSet presAssocID="{935D6D94-70E6-4283-8248-9F426A3E0DAB}" presName="cycle" presStyleCnt="0">
        <dgm:presLayoutVars>
          <dgm:chMax val="1"/>
          <dgm:dir/>
          <dgm:animLvl val="ctr"/>
          <dgm:resizeHandles val="exact"/>
        </dgm:presLayoutVars>
      </dgm:prSet>
      <dgm:spPr/>
    </dgm:pt>
    <dgm:pt modelId="{6BBDC448-D31D-4EB5-9FEA-C75FB28E11A4}" type="pres">
      <dgm:prSet presAssocID="{3DBD2016-E47C-4E21-8F25-7DD1D973D76A}" presName="centerShape" presStyleLbl="node0" presStyleIdx="0" presStyleCnt="1" custScaleX="154123" custScaleY="161510"/>
      <dgm:spPr/>
    </dgm:pt>
    <dgm:pt modelId="{9E1BDD85-A1F0-4C59-8909-88BBE1A0BE2D}" type="pres">
      <dgm:prSet presAssocID="{6B9BCEFD-5EE3-4E88-B2FC-603341872964}" presName="Name9" presStyleLbl="parChTrans1D2" presStyleIdx="0" presStyleCnt="8"/>
      <dgm:spPr/>
    </dgm:pt>
    <dgm:pt modelId="{62E693B8-2E6E-4274-A604-310E5D187357}" type="pres">
      <dgm:prSet presAssocID="{6B9BCEFD-5EE3-4E88-B2FC-603341872964}" presName="connTx" presStyleLbl="parChTrans1D2" presStyleIdx="0" presStyleCnt="8"/>
      <dgm:spPr/>
    </dgm:pt>
    <dgm:pt modelId="{59CDACE0-AE95-4CB8-93D0-ED5CA79F8F1F}" type="pres">
      <dgm:prSet presAssocID="{F7870530-0A7E-409E-A549-4DA2DB30259F}" presName="node" presStyleLbl="node1" presStyleIdx="0" presStyleCnt="8">
        <dgm:presLayoutVars>
          <dgm:bulletEnabled val="1"/>
        </dgm:presLayoutVars>
      </dgm:prSet>
      <dgm:spPr/>
    </dgm:pt>
    <dgm:pt modelId="{C96AD4F9-AF7A-448E-91E3-A14024D53FE1}" type="pres">
      <dgm:prSet presAssocID="{01AC3FAD-1E50-4316-9EF4-E197AB4155F5}" presName="Name9" presStyleLbl="parChTrans1D2" presStyleIdx="1" presStyleCnt="8"/>
      <dgm:spPr/>
    </dgm:pt>
    <dgm:pt modelId="{68A5609E-0C60-428B-A2A4-7030A902F01E}" type="pres">
      <dgm:prSet presAssocID="{01AC3FAD-1E50-4316-9EF4-E197AB4155F5}" presName="connTx" presStyleLbl="parChTrans1D2" presStyleIdx="1" presStyleCnt="8"/>
      <dgm:spPr/>
    </dgm:pt>
    <dgm:pt modelId="{C27EA40B-331A-4D1C-B1C9-4D6DD3FB584C}" type="pres">
      <dgm:prSet presAssocID="{C645DB2A-D2E6-40EA-A1F1-455FC1FC65B1}" presName="node" presStyleLbl="node1" presStyleIdx="1" presStyleCnt="8">
        <dgm:presLayoutVars>
          <dgm:bulletEnabled val="1"/>
        </dgm:presLayoutVars>
      </dgm:prSet>
      <dgm:spPr/>
    </dgm:pt>
    <dgm:pt modelId="{8BB0C9DD-B998-4BA4-A752-339D32D9E3A2}" type="pres">
      <dgm:prSet presAssocID="{EE6D3A21-38FE-452B-B0EB-C3F033E37719}" presName="Name9" presStyleLbl="parChTrans1D2" presStyleIdx="2" presStyleCnt="8"/>
      <dgm:spPr/>
    </dgm:pt>
    <dgm:pt modelId="{42C72416-83C2-44F6-A65D-C142BFDFFBC1}" type="pres">
      <dgm:prSet presAssocID="{EE6D3A21-38FE-452B-B0EB-C3F033E37719}" presName="connTx" presStyleLbl="parChTrans1D2" presStyleIdx="2" presStyleCnt="8"/>
      <dgm:spPr/>
    </dgm:pt>
    <dgm:pt modelId="{79A2DF33-1A1A-4ED2-8E27-038C22901EFD}" type="pres">
      <dgm:prSet presAssocID="{CF131EC7-195B-474B-89E1-4209BA0F0061}" presName="node" presStyleLbl="node1" presStyleIdx="2" presStyleCnt="8">
        <dgm:presLayoutVars>
          <dgm:bulletEnabled val="1"/>
        </dgm:presLayoutVars>
      </dgm:prSet>
      <dgm:spPr/>
    </dgm:pt>
    <dgm:pt modelId="{EA712233-00D2-4281-8C05-DF536D7E9D4E}" type="pres">
      <dgm:prSet presAssocID="{A1E90134-4D92-4FEB-AEA2-6CE62123EAD3}" presName="Name9" presStyleLbl="parChTrans1D2" presStyleIdx="3" presStyleCnt="8"/>
      <dgm:spPr/>
    </dgm:pt>
    <dgm:pt modelId="{06BA15BE-98F2-454A-A06B-7B7FC13AB0F1}" type="pres">
      <dgm:prSet presAssocID="{A1E90134-4D92-4FEB-AEA2-6CE62123EAD3}" presName="connTx" presStyleLbl="parChTrans1D2" presStyleIdx="3" presStyleCnt="8"/>
      <dgm:spPr/>
    </dgm:pt>
    <dgm:pt modelId="{B881475C-DDEF-41E4-8001-AD3434E1A760}" type="pres">
      <dgm:prSet presAssocID="{FC45D486-20E5-4638-AAD5-5E822C5E1F40}" presName="node" presStyleLbl="node1" presStyleIdx="3" presStyleCnt="8">
        <dgm:presLayoutVars>
          <dgm:bulletEnabled val="1"/>
        </dgm:presLayoutVars>
      </dgm:prSet>
      <dgm:spPr/>
    </dgm:pt>
    <dgm:pt modelId="{55BF8A07-EAE2-4EC1-BA67-6AE797BD0FB4}" type="pres">
      <dgm:prSet presAssocID="{9A604680-E5D2-4B33-82FD-071E00402B91}" presName="Name9" presStyleLbl="parChTrans1D2" presStyleIdx="4" presStyleCnt="8"/>
      <dgm:spPr/>
    </dgm:pt>
    <dgm:pt modelId="{137BFB9E-4793-4FB1-B75C-022EB77A680A}" type="pres">
      <dgm:prSet presAssocID="{9A604680-E5D2-4B33-82FD-071E00402B91}" presName="connTx" presStyleLbl="parChTrans1D2" presStyleIdx="4" presStyleCnt="8"/>
      <dgm:spPr/>
    </dgm:pt>
    <dgm:pt modelId="{0AB4FE27-9C6E-4E43-BC6A-95988C17C82F}" type="pres">
      <dgm:prSet presAssocID="{3386A647-201B-40ED-8875-93FA40DDFB4F}" presName="node" presStyleLbl="node1" presStyleIdx="4" presStyleCnt="8">
        <dgm:presLayoutVars>
          <dgm:bulletEnabled val="1"/>
        </dgm:presLayoutVars>
      </dgm:prSet>
      <dgm:spPr/>
    </dgm:pt>
    <dgm:pt modelId="{421C3427-DDFE-4090-85E0-80B9B0B6F0EE}" type="pres">
      <dgm:prSet presAssocID="{EF2C0BDB-CE09-488E-B5E3-32A5ADAA2072}" presName="Name9" presStyleLbl="parChTrans1D2" presStyleIdx="5" presStyleCnt="8"/>
      <dgm:spPr/>
    </dgm:pt>
    <dgm:pt modelId="{FFC4A7E8-7407-417B-9F9E-93EBA8858BB2}" type="pres">
      <dgm:prSet presAssocID="{EF2C0BDB-CE09-488E-B5E3-32A5ADAA2072}" presName="connTx" presStyleLbl="parChTrans1D2" presStyleIdx="5" presStyleCnt="8"/>
      <dgm:spPr/>
    </dgm:pt>
    <dgm:pt modelId="{DEEE8F13-5655-4B6B-989F-2F18DD730367}" type="pres">
      <dgm:prSet presAssocID="{F3BEDA37-D00A-4D98-8753-54F557BDFA35}" presName="node" presStyleLbl="node1" presStyleIdx="5" presStyleCnt="8">
        <dgm:presLayoutVars>
          <dgm:bulletEnabled val="1"/>
        </dgm:presLayoutVars>
      </dgm:prSet>
      <dgm:spPr/>
    </dgm:pt>
    <dgm:pt modelId="{FC555FDA-E348-4EE5-BB07-E2070C992F42}" type="pres">
      <dgm:prSet presAssocID="{68D3037F-AF20-4D7B-970B-A085277C7102}" presName="Name9" presStyleLbl="parChTrans1D2" presStyleIdx="6" presStyleCnt="8"/>
      <dgm:spPr/>
    </dgm:pt>
    <dgm:pt modelId="{676922B1-A6FF-424C-A391-1C0C510B104B}" type="pres">
      <dgm:prSet presAssocID="{68D3037F-AF20-4D7B-970B-A085277C7102}" presName="connTx" presStyleLbl="parChTrans1D2" presStyleIdx="6" presStyleCnt="8"/>
      <dgm:spPr/>
    </dgm:pt>
    <dgm:pt modelId="{ED6FDE0A-63F1-464F-A779-43D0D49BFDDB}" type="pres">
      <dgm:prSet presAssocID="{3DB41A33-BC58-4D1C-8B7E-890D264DE476}" presName="node" presStyleLbl="node1" presStyleIdx="6" presStyleCnt="8">
        <dgm:presLayoutVars>
          <dgm:bulletEnabled val="1"/>
        </dgm:presLayoutVars>
      </dgm:prSet>
      <dgm:spPr/>
    </dgm:pt>
    <dgm:pt modelId="{80EBB066-1850-4B93-8FE7-0518F21720E5}" type="pres">
      <dgm:prSet presAssocID="{FCAC8C5A-290E-4E5C-93A6-F6332CA562C2}" presName="Name9" presStyleLbl="parChTrans1D2" presStyleIdx="7" presStyleCnt="8"/>
      <dgm:spPr/>
    </dgm:pt>
    <dgm:pt modelId="{D08DA3D8-8F39-4379-8395-54F909531101}" type="pres">
      <dgm:prSet presAssocID="{FCAC8C5A-290E-4E5C-93A6-F6332CA562C2}" presName="connTx" presStyleLbl="parChTrans1D2" presStyleIdx="7" presStyleCnt="8"/>
      <dgm:spPr/>
    </dgm:pt>
    <dgm:pt modelId="{A72F47C6-0DD8-4204-9163-78B2E800F2E2}" type="pres">
      <dgm:prSet presAssocID="{BD5C8269-D3FB-4A68-8A9B-41ADAB5D1E9F}" presName="node" presStyleLbl="node1" presStyleIdx="7" presStyleCnt="8">
        <dgm:presLayoutVars>
          <dgm:bulletEnabled val="1"/>
        </dgm:presLayoutVars>
      </dgm:prSet>
      <dgm:spPr/>
    </dgm:pt>
  </dgm:ptLst>
  <dgm:cxnLst>
    <dgm:cxn modelId="{CDE21505-9815-4B42-AFBF-86F4FF3D148D}" srcId="{3DBD2016-E47C-4E21-8F25-7DD1D973D76A}" destId="{3DB41A33-BC58-4D1C-8B7E-890D264DE476}" srcOrd="6" destOrd="0" parTransId="{68D3037F-AF20-4D7B-970B-A085277C7102}" sibTransId="{43FD9488-8CD5-471D-AA1E-5EB159E33471}"/>
    <dgm:cxn modelId="{CC9E1905-6C22-4350-A149-47BD18E4491B}" type="presOf" srcId="{935D6D94-70E6-4283-8248-9F426A3E0DAB}" destId="{9BF31AF2-B9B6-4A74-88FE-A909A3F3037E}" srcOrd="0" destOrd="0" presId="urn:microsoft.com/office/officeart/2005/8/layout/radial1"/>
    <dgm:cxn modelId="{9F2B8808-D05B-4E29-A638-17D9EE79B5B2}" type="presOf" srcId="{9A604680-E5D2-4B33-82FD-071E00402B91}" destId="{137BFB9E-4793-4FB1-B75C-022EB77A680A}" srcOrd="1" destOrd="0" presId="urn:microsoft.com/office/officeart/2005/8/layout/radial1"/>
    <dgm:cxn modelId="{B07D1913-266A-4FB5-8DD5-7E4460DA4F8C}" type="presOf" srcId="{3DBD2016-E47C-4E21-8F25-7DD1D973D76A}" destId="{6BBDC448-D31D-4EB5-9FEA-C75FB28E11A4}" srcOrd="0" destOrd="0" presId="urn:microsoft.com/office/officeart/2005/8/layout/radial1"/>
    <dgm:cxn modelId="{31648914-B433-4B7E-8E87-3FF6823A101B}" type="presOf" srcId="{F7870530-0A7E-409E-A549-4DA2DB30259F}" destId="{59CDACE0-AE95-4CB8-93D0-ED5CA79F8F1F}" srcOrd="0" destOrd="0" presId="urn:microsoft.com/office/officeart/2005/8/layout/radial1"/>
    <dgm:cxn modelId="{108E371B-D211-4075-BEF6-F6E9307FB0CA}" type="presOf" srcId="{BD5C8269-D3FB-4A68-8A9B-41ADAB5D1E9F}" destId="{A72F47C6-0DD8-4204-9163-78B2E800F2E2}" srcOrd="0" destOrd="0" presId="urn:microsoft.com/office/officeart/2005/8/layout/radial1"/>
    <dgm:cxn modelId="{92B53E1D-B3D6-4A7C-AB84-27E986124F71}" type="presOf" srcId="{3386A647-201B-40ED-8875-93FA40DDFB4F}" destId="{0AB4FE27-9C6E-4E43-BC6A-95988C17C82F}" srcOrd="0" destOrd="0" presId="urn:microsoft.com/office/officeart/2005/8/layout/radial1"/>
    <dgm:cxn modelId="{E5EE301F-53B3-4D98-A326-A77A45642A88}" srcId="{3DBD2016-E47C-4E21-8F25-7DD1D973D76A}" destId="{3386A647-201B-40ED-8875-93FA40DDFB4F}" srcOrd="4" destOrd="0" parTransId="{9A604680-E5D2-4B33-82FD-071E00402B91}" sibTransId="{B8E7E094-ABFA-4A15-8CDD-3DFD0C03F3BB}"/>
    <dgm:cxn modelId="{3C3AF920-DE46-4813-928B-9E5C0D811BA2}" srcId="{3DBD2016-E47C-4E21-8F25-7DD1D973D76A}" destId="{CF131EC7-195B-474B-89E1-4209BA0F0061}" srcOrd="2" destOrd="0" parTransId="{EE6D3A21-38FE-452B-B0EB-C3F033E37719}" sibTransId="{DC8619A3-16CD-42BB-9D33-2C84B3EDE318}"/>
    <dgm:cxn modelId="{26B84D27-0C8F-4E16-968B-04522DC304A9}" type="presOf" srcId="{C645DB2A-D2E6-40EA-A1F1-455FC1FC65B1}" destId="{C27EA40B-331A-4D1C-B1C9-4D6DD3FB584C}" srcOrd="0" destOrd="0" presId="urn:microsoft.com/office/officeart/2005/8/layout/radial1"/>
    <dgm:cxn modelId="{A2F64B34-DFA0-40A0-A459-F64BF2AA194F}" type="presOf" srcId="{EF2C0BDB-CE09-488E-B5E3-32A5ADAA2072}" destId="{421C3427-DDFE-4090-85E0-80B9B0B6F0EE}" srcOrd="0" destOrd="0" presId="urn:microsoft.com/office/officeart/2005/8/layout/radial1"/>
    <dgm:cxn modelId="{7728033D-6E1A-4C7F-8FC5-3867430E84D0}" type="presOf" srcId="{6B9BCEFD-5EE3-4E88-B2FC-603341872964}" destId="{9E1BDD85-A1F0-4C59-8909-88BBE1A0BE2D}" srcOrd="0" destOrd="0" presId="urn:microsoft.com/office/officeart/2005/8/layout/radial1"/>
    <dgm:cxn modelId="{0B530B3D-2990-4D78-83C7-C133871047DB}" type="presOf" srcId="{01AC3FAD-1E50-4316-9EF4-E197AB4155F5}" destId="{C96AD4F9-AF7A-448E-91E3-A14024D53FE1}" srcOrd="0" destOrd="0" presId="urn:microsoft.com/office/officeart/2005/8/layout/radial1"/>
    <dgm:cxn modelId="{FEAB2667-241D-472A-B6AD-CFF482E54206}" type="presOf" srcId="{EE6D3A21-38FE-452B-B0EB-C3F033E37719}" destId="{42C72416-83C2-44F6-A65D-C142BFDFFBC1}" srcOrd="1" destOrd="0" presId="urn:microsoft.com/office/officeart/2005/8/layout/radial1"/>
    <dgm:cxn modelId="{F1C0E06F-3705-4A4C-95D7-00A3F2CF49B8}" srcId="{3DBD2016-E47C-4E21-8F25-7DD1D973D76A}" destId="{F3BEDA37-D00A-4D98-8753-54F557BDFA35}" srcOrd="5" destOrd="0" parTransId="{EF2C0BDB-CE09-488E-B5E3-32A5ADAA2072}" sibTransId="{FF476346-AFCA-455B-8BAC-9F6869218D75}"/>
    <dgm:cxn modelId="{4A21A770-BD17-4443-9C14-711BF9502339}" srcId="{3DBD2016-E47C-4E21-8F25-7DD1D973D76A}" destId="{BD5C8269-D3FB-4A68-8A9B-41ADAB5D1E9F}" srcOrd="7" destOrd="0" parTransId="{FCAC8C5A-290E-4E5C-93A6-F6332CA562C2}" sibTransId="{1B7F437D-69CB-4BC3-922E-095306CDE0B5}"/>
    <dgm:cxn modelId="{F9423574-C66D-4911-A056-0D951317E68C}" type="presOf" srcId="{A1E90134-4D92-4FEB-AEA2-6CE62123EAD3}" destId="{EA712233-00D2-4281-8C05-DF536D7E9D4E}" srcOrd="0" destOrd="0" presId="urn:microsoft.com/office/officeart/2005/8/layout/radial1"/>
    <dgm:cxn modelId="{3EF34A54-1396-4D2D-9C23-8C465FFFDAE8}" type="presOf" srcId="{CF131EC7-195B-474B-89E1-4209BA0F0061}" destId="{79A2DF33-1A1A-4ED2-8E27-038C22901EFD}" srcOrd="0" destOrd="0" presId="urn:microsoft.com/office/officeart/2005/8/layout/radial1"/>
    <dgm:cxn modelId="{381EF27C-4F86-48D2-90F8-15A15ED4FCA9}" srcId="{935D6D94-70E6-4283-8248-9F426A3E0DAB}" destId="{3DBD2016-E47C-4E21-8F25-7DD1D973D76A}" srcOrd="0" destOrd="0" parTransId="{8A2D966A-2351-4DF0-BAC0-ABCF4F76D95B}" sibTransId="{882225DA-BF0B-4C66-90B6-CE8318C5A1D7}"/>
    <dgm:cxn modelId="{5FF68383-87D0-45C1-A4CC-6E23671E1A8B}" type="presOf" srcId="{6B9BCEFD-5EE3-4E88-B2FC-603341872964}" destId="{62E693B8-2E6E-4274-A604-310E5D187357}" srcOrd="1" destOrd="0" presId="urn:microsoft.com/office/officeart/2005/8/layout/radial1"/>
    <dgm:cxn modelId="{449C4489-3A98-48C2-824A-91AFD5CD1D0F}" type="presOf" srcId="{68D3037F-AF20-4D7B-970B-A085277C7102}" destId="{676922B1-A6FF-424C-A391-1C0C510B104B}" srcOrd="1" destOrd="0" presId="urn:microsoft.com/office/officeart/2005/8/layout/radial1"/>
    <dgm:cxn modelId="{0693D4A6-CF03-445D-8CBA-E5C6C1711E38}" type="presOf" srcId="{A1E90134-4D92-4FEB-AEA2-6CE62123EAD3}" destId="{06BA15BE-98F2-454A-A06B-7B7FC13AB0F1}" srcOrd="1" destOrd="0" presId="urn:microsoft.com/office/officeart/2005/8/layout/radial1"/>
    <dgm:cxn modelId="{673400AB-D676-41DB-9906-12DD150A7AD7}" type="presOf" srcId="{9A604680-E5D2-4B33-82FD-071E00402B91}" destId="{55BF8A07-EAE2-4EC1-BA67-6AE797BD0FB4}" srcOrd="0" destOrd="0" presId="urn:microsoft.com/office/officeart/2005/8/layout/radial1"/>
    <dgm:cxn modelId="{D88BEDB4-EE7B-4EAC-A50A-1226F11D185B}" srcId="{3DBD2016-E47C-4E21-8F25-7DD1D973D76A}" destId="{C645DB2A-D2E6-40EA-A1F1-455FC1FC65B1}" srcOrd="1" destOrd="0" parTransId="{01AC3FAD-1E50-4316-9EF4-E197AB4155F5}" sibTransId="{F6D3E67C-19F1-403D-948F-CA5CAE6281EE}"/>
    <dgm:cxn modelId="{8B7537BA-9507-4160-B211-9A476253AA82}" type="presOf" srcId="{EE6D3A21-38FE-452B-B0EB-C3F033E37719}" destId="{8BB0C9DD-B998-4BA4-A752-339D32D9E3A2}" srcOrd="0" destOrd="0" presId="urn:microsoft.com/office/officeart/2005/8/layout/radial1"/>
    <dgm:cxn modelId="{93B0D6BA-2DA3-4080-B2E7-A1F648F5FD14}" type="presOf" srcId="{FC45D486-20E5-4638-AAD5-5E822C5E1F40}" destId="{B881475C-DDEF-41E4-8001-AD3434E1A760}" srcOrd="0" destOrd="0" presId="urn:microsoft.com/office/officeart/2005/8/layout/radial1"/>
    <dgm:cxn modelId="{C652A6BF-ED28-4FA1-BF58-A361648E39E0}" type="presOf" srcId="{FCAC8C5A-290E-4E5C-93A6-F6332CA562C2}" destId="{80EBB066-1850-4B93-8FE7-0518F21720E5}" srcOrd="0" destOrd="0" presId="urn:microsoft.com/office/officeart/2005/8/layout/radial1"/>
    <dgm:cxn modelId="{B092E0C4-1EEA-45A3-A527-2F04409F1920}" srcId="{3DBD2016-E47C-4E21-8F25-7DD1D973D76A}" destId="{F7870530-0A7E-409E-A549-4DA2DB30259F}" srcOrd="0" destOrd="0" parTransId="{6B9BCEFD-5EE3-4E88-B2FC-603341872964}" sibTransId="{064E4B89-191F-4EC8-936D-AA857B575033}"/>
    <dgm:cxn modelId="{B26AF9C7-09B3-4CAA-AEC6-F94B96BC9C0F}" type="presOf" srcId="{68D3037F-AF20-4D7B-970B-A085277C7102}" destId="{FC555FDA-E348-4EE5-BB07-E2070C992F42}" srcOrd="0" destOrd="0" presId="urn:microsoft.com/office/officeart/2005/8/layout/radial1"/>
    <dgm:cxn modelId="{1F5452C9-23B3-4398-BF5E-42FF702E659A}" type="presOf" srcId="{F3BEDA37-D00A-4D98-8753-54F557BDFA35}" destId="{DEEE8F13-5655-4B6B-989F-2F18DD730367}" srcOrd="0" destOrd="0" presId="urn:microsoft.com/office/officeart/2005/8/layout/radial1"/>
    <dgm:cxn modelId="{A7110ED5-22A5-475C-ABC1-960B9C9716AE}" type="presOf" srcId="{01AC3FAD-1E50-4316-9EF4-E197AB4155F5}" destId="{68A5609E-0C60-428B-A2A4-7030A902F01E}" srcOrd="1" destOrd="0" presId="urn:microsoft.com/office/officeart/2005/8/layout/radial1"/>
    <dgm:cxn modelId="{EAAA61D6-D5A0-4995-A4F1-A5A7788B1C2D}" type="presOf" srcId="{3DB41A33-BC58-4D1C-8B7E-890D264DE476}" destId="{ED6FDE0A-63F1-464F-A779-43D0D49BFDDB}" srcOrd="0" destOrd="0" presId="urn:microsoft.com/office/officeart/2005/8/layout/radial1"/>
    <dgm:cxn modelId="{9789D4DA-E81D-48D9-AC2B-07F01F5698FB}" type="presOf" srcId="{EF2C0BDB-CE09-488E-B5E3-32A5ADAA2072}" destId="{FFC4A7E8-7407-417B-9F9E-93EBA8858BB2}" srcOrd="1" destOrd="0" presId="urn:microsoft.com/office/officeart/2005/8/layout/radial1"/>
    <dgm:cxn modelId="{83C804E9-A98C-4957-83B0-120C76D67461}" type="presOf" srcId="{FCAC8C5A-290E-4E5C-93A6-F6332CA562C2}" destId="{D08DA3D8-8F39-4379-8395-54F909531101}" srcOrd="1" destOrd="0" presId="urn:microsoft.com/office/officeart/2005/8/layout/radial1"/>
    <dgm:cxn modelId="{903D48F9-3FEB-442D-9D30-F648169E3CC3}" srcId="{3DBD2016-E47C-4E21-8F25-7DD1D973D76A}" destId="{FC45D486-20E5-4638-AAD5-5E822C5E1F40}" srcOrd="3" destOrd="0" parTransId="{A1E90134-4D92-4FEB-AEA2-6CE62123EAD3}" sibTransId="{FBE8F040-66A5-4F9A-B720-3C87FCD5C8C8}"/>
    <dgm:cxn modelId="{9E9AC10E-0CE8-4C57-AD30-EA3B1BB09C1F}" type="presParOf" srcId="{9BF31AF2-B9B6-4A74-88FE-A909A3F3037E}" destId="{6BBDC448-D31D-4EB5-9FEA-C75FB28E11A4}" srcOrd="0" destOrd="0" presId="urn:microsoft.com/office/officeart/2005/8/layout/radial1"/>
    <dgm:cxn modelId="{F1A9663E-277C-45E9-B128-3A4DAD7910E2}" type="presParOf" srcId="{9BF31AF2-B9B6-4A74-88FE-A909A3F3037E}" destId="{9E1BDD85-A1F0-4C59-8909-88BBE1A0BE2D}" srcOrd="1" destOrd="0" presId="urn:microsoft.com/office/officeart/2005/8/layout/radial1"/>
    <dgm:cxn modelId="{0CF852B5-1F90-4F84-907F-6238212B4530}" type="presParOf" srcId="{9E1BDD85-A1F0-4C59-8909-88BBE1A0BE2D}" destId="{62E693B8-2E6E-4274-A604-310E5D187357}" srcOrd="0" destOrd="0" presId="urn:microsoft.com/office/officeart/2005/8/layout/radial1"/>
    <dgm:cxn modelId="{2370DE3B-1F69-4C5C-86C3-C2E1516FF0D0}" type="presParOf" srcId="{9BF31AF2-B9B6-4A74-88FE-A909A3F3037E}" destId="{59CDACE0-AE95-4CB8-93D0-ED5CA79F8F1F}" srcOrd="2" destOrd="0" presId="urn:microsoft.com/office/officeart/2005/8/layout/radial1"/>
    <dgm:cxn modelId="{D425FF9F-75B9-4047-94D2-CC2FBACA47BE}" type="presParOf" srcId="{9BF31AF2-B9B6-4A74-88FE-A909A3F3037E}" destId="{C96AD4F9-AF7A-448E-91E3-A14024D53FE1}" srcOrd="3" destOrd="0" presId="urn:microsoft.com/office/officeart/2005/8/layout/radial1"/>
    <dgm:cxn modelId="{84842F37-917A-42CC-84BE-9BD8632103C1}" type="presParOf" srcId="{C96AD4F9-AF7A-448E-91E3-A14024D53FE1}" destId="{68A5609E-0C60-428B-A2A4-7030A902F01E}" srcOrd="0" destOrd="0" presId="urn:microsoft.com/office/officeart/2005/8/layout/radial1"/>
    <dgm:cxn modelId="{3D2944C5-EFF4-4002-8EE0-97EF9930FEEB}" type="presParOf" srcId="{9BF31AF2-B9B6-4A74-88FE-A909A3F3037E}" destId="{C27EA40B-331A-4D1C-B1C9-4D6DD3FB584C}" srcOrd="4" destOrd="0" presId="urn:microsoft.com/office/officeart/2005/8/layout/radial1"/>
    <dgm:cxn modelId="{6D662639-A14B-4003-A002-7C0244454FA4}" type="presParOf" srcId="{9BF31AF2-B9B6-4A74-88FE-A909A3F3037E}" destId="{8BB0C9DD-B998-4BA4-A752-339D32D9E3A2}" srcOrd="5" destOrd="0" presId="urn:microsoft.com/office/officeart/2005/8/layout/radial1"/>
    <dgm:cxn modelId="{F2413E12-3C37-4520-B12E-A010BFD736F4}" type="presParOf" srcId="{8BB0C9DD-B998-4BA4-A752-339D32D9E3A2}" destId="{42C72416-83C2-44F6-A65D-C142BFDFFBC1}" srcOrd="0" destOrd="0" presId="urn:microsoft.com/office/officeart/2005/8/layout/radial1"/>
    <dgm:cxn modelId="{32EB5954-E915-49B1-A4D6-45A526AEECE1}" type="presParOf" srcId="{9BF31AF2-B9B6-4A74-88FE-A909A3F3037E}" destId="{79A2DF33-1A1A-4ED2-8E27-038C22901EFD}" srcOrd="6" destOrd="0" presId="urn:microsoft.com/office/officeart/2005/8/layout/radial1"/>
    <dgm:cxn modelId="{7128C91F-4200-45E0-9FDA-81A1C668BDFE}" type="presParOf" srcId="{9BF31AF2-B9B6-4A74-88FE-A909A3F3037E}" destId="{EA712233-00D2-4281-8C05-DF536D7E9D4E}" srcOrd="7" destOrd="0" presId="urn:microsoft.com/office/officeart/2005/8/layout/radial1"/>
    <dgm:cxn modelId="{13415AC0-FEA7-49B6-867B-9539114D50B3}" type="presParOf" srcId="{EA712233-00D2-4281-8C05-DF536D7E9D4E}" destId="{06BA15BE-98F2-454A-A06B-7B7FC13AB0F1}" srcOrd="0" destOrd="0" presId="urn:microsoft.com/office/officeart/2005/8/layout/radial1"/>
    <dgm:cxn modelId="{737FA190-1A53-4795-8EAC-75763EDC7C92}" type="presParOf" srcId="{9BF31AF2-B9B6-4A74-88FE-A909A3F3037E}" destId="{B881475C-DDEF-41E4-8001-AD3434E1A760}" srcOrd="8" destOrd="0" presId="urn:microsoft.com/office/officeart/2005/8/layout/radial1"/>
    <dgm:cxn modelId="{9E7383C8-AD21-4129-94C8-BAAC853687C2}" type="presParOf" srcId="{9BF31AF2-B9B6-4A74-88FE-A909A3F3037E}" destId="{55BF8A07-EAE2-4EC1-BA67-6AE797BD0FB4}" srcOrd="9" destOrd="0" presId="urn:microsoft.com/office/officeart/2005/8/layout/radial1"/>
    <dgm:cxn modelId="{356ECC3B-E626-4007-8381-0AF970B2AF88}" type="presParOf" srcId="{55BF8A07-EAE2-4EC1-BA67-6AE797BD0FB4}" destId="{137BFB9E-4793-4FB1-B75C-022EB77A680A}" srcOrd="0" destOrd="0" presId="urn:microsoft.com/office/officeart/2005/8/layout/radial1"/>
    <dgm:cxn modelId="{0EEB724D-E310-4EF0-B42D-512580AE4F9C}" type="presParOf" srcId="{9BF31AF2-B9B6-4A74-88FE-A909A3F3037E}" destId="{0AB4FE27-9C6E-4E43-BC6A-95988C17C82F}" srcOrd="10" destOrd="0" presId="urn:microsoft.com/office/officeart/2005/8/layout/radial1"/>
    <dgm:cxn modelId="{93E09E7A-EC52-48F1-97AF-FB76BFE8E99E}" type="presParOf" srcId="{9BF31AF2-B9B6-4A74-88FE-A909A3F3037E}" destId="{421C3427-DDFE-4090-85E0-80B9B0B6F0EE}" srcOrd="11" destOrd="0" presId="urn:microsoft.com/office/officeart/2005/8/layout/radial1"/>
    <dgm:cxn modelId="{C466B7EC-05E5-4476-806E-F9F8E811CACC}" type="presParOf" srcId="{421C3427-DDFE-4090-85E0-80B9B0B6F0EE}" destId="{FFC4A7E8-7407-417B-9F9E-93EBA8858BB2}" srcOrd="0" destOrd="0" presId="urn:microsoft.com/office/officeart/2005/8/layout/radial1"/>
    <dgm:cxn modelId="{DCC71FD8-1420-40A6-A77D-4E8D4D2A4949}" type="presParOf" srcId="{9BF31AF2-B9B6-4A74-88FE-A909A3F3037E}" destId="{DEEE8F13-5655-4B6B-989F-2F18DD730367}" srcOrd="12" destOrd="0" presId="urn:microsoft.com/office/officeart/2005/8/layout/radial1"/>
    <dgm:cxn modelId="{5E59CB0C-48EC-4336-B16F-FEC4EE1AF299}" type="presParOf" srcId="{9BF31AF2-B9B6-4A74-88FE-A909A3F3037E}" destId="{FC555FDA-E348-4EE5-BB07-E2070C992F42}" srcOrd="13" destOrd="0" presId="urn:microsoft.com/office/officeart/2005/8/layout/radial1"/>
    <dgm:cxn modelId="{1ABC7877-4E3C-4E2D-9A3B-91BB54A81AEC}" type="presParOf" srcId="{FC555FDA-E348-4EE5-BB07-E2070C992F42}" destId="{676922B1-A6FF-424C-A391-1C0C510B104B}" srcOrd="0" destOrd="0" presId="urn:microsoft.com/office/officeart/2005/8/layout/radial1"/>
    <dgm:cxn modelId="{07A3D66E-AC39-4EF2-89EE-8CABC3ECF650}" type="presParOf" srcId="{9BF31AF2-B9B6-4A74-88FE-A909A3F3037E}" destId="{ED6FDE0A-63F1-464F-A779-43D0D49BFDDB}" srcOrd="14" destOrd="0" presId="urn:microsoft.com/office/officeart/2005/8/layout/radial1"/>
    <dgm:cxn modelId="{A5AF2AD8-5015-4B41-A0B4-2A4A8B667B31}" type="presParOf" srcId="{9BF31AF2-B9B6-4A74-88FE-A909A3F3037E}" destId="{80EBB066-1850-4B93-8FE7-0518F21720E5}" srcOrd="15" destOrd="0" presId="urn:microsoft.com/office/officeart/2005/8/layout/radial1"/>
    <dgm:cxn modelId="{EA814382-BDD1-40C3-B9B5-B38C1307D7CE}" type="presParOf" srcId="{80EBB066-1850-4B93-8FE7-0518F21720E5}" destId="{D08DA3D8-8F39-4379-8395-54F909531101}" srcOrd="0" destOrd="0" presId="urn:microsoft.com/office/officeart/2005/8/layout/radial1"/>
    <dgm:cxn modelId="{0A623CF0-4CB1-4143-AC72-EB2300CC45D9}" type="presParOf" srcId="{9BF31AF2-B9B6-4A74-88FE-A909A3F3037E}" destId="{A72F47C6-0DD8-4204-9163-78B2E800F2E2}" srcOrd="16" destOrd="0" presId="urn:microsoft.com/office/officeart/2005/8/layout/radial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BBDC448-D31D-4EB5-9FEA-C75FB28E11A4}">
      <dsp:nvSpPr>
        <dsp:cNvPr id="0" name=""/>
        <dsp:cNvSpPr/>
      </dsp:nvSpPr>
      <dsp:spPr>
        <a:xfrm>
          <a:off x="3221003" y="1485586"/>
          <a:ext cx="1622889" cy="1700672"/>
        </a:xfrm>
        <a:prstGeom prst="ellipse">
          <a:avLst/>
        </a:prstGeom>
        <a:solidFill>
          <a:srgbClr val="B0168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145" tIns="17145" rIns="17145" bIns="17145" numCol="1" spcCol="1270" anchor="ctr" anchorCtr="0">
          <a:noAutofit/>
        </a:bodyPr>
        <a:lstStyle/>
        <a:p>
          <a:pPr marL="0" lvl="0" indent="0" algn="ctr" defTabSz="1200150">
            <a:lnSpc>
              <a:spcPct val="90000"/>
            </a:lnSpc>
            <a:spcBef>
              <a:spcPct val="0"/>
            </a:spcBef>
            <a:spcAft>
              <a:spcPct val="35000"/>
            </a:spcAft>
            <a:buNone/>
          </a:pPr>
          <a:r>
            <a:rPr lang="es-ES" sz="2700" kern="1200" dirty="0"/>
            <a:t>WS Integral</a:t>
          </a:r>
          <a:endParaRPr lang="es-PE" sz="2700" kern="1200" dirty="0"/>
        </a:p>
      </dsp:txBody>
      <dsp:txXfrm>
        <a:off x="3458670" y="1734644"/>
        <a:ext cx="1147555" cy="1202556"/>
      </dsp:txXfrm>
    </dsp:sp>
    <dsp:sp modelId="{9E1BDD85-A1F0-4C59-8909-88BBE1A0BE2D}">
      <dsp:nvSpPr>
        <dsp:cNvPr id="0" name=""/>
        <dsp:cNvSpPr/>
      </dsp:nvSpPr>
      <dsp:spPr>
        <a:xfrm rot="16200000">
          <a:off x="3825362" y="1266749"/>
          <a:ext cx="414171" cy="23501"/>
        </a:xfrm>
        <a:custGeom>
          <a:avLst/>
          <a:gdLst/>
          <a:ahLst/>
          <a:cxnLst/>
          <a:rect l="0" t="0" r="0" b="0"/>
          <a:pathLst>
            <a:path>
              <a:moveTo>
                <a:pt x="0" y="11750"/>
              </a:moveTo>
              <a:lnTo>
                <a:pt x="414171" y="1175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s-PE" sz="500" kern="1200"/>
        </a:p>
      </dsp:txBody>
      <dsp:txXfrm>
        <a:off x="4022094" y="1268146"/>
        <a:ext cx="20708" cy="20708"/>
      </dsp:txXfrm>
    </dsp:sp>
    <dsp:sp modelId="{59CDACE0-AE95-4CB8-93D0-ED5CA79F8F1F}">
      <dsp:nvSpPr>
        <dsp:cNvPr id="0" name=""/>
        <dsp:cNvSpPr/>
      </dsp:nvSpPr>
      <dsp:spPr>
        <a:xfrm>
          <a:off x="3505956" y="18431"/>
          <a:ext cx="1052983" cy="1052983"/>
        </a:xfrm>
        <a:prstGeom prst="ellipse">
          <a:avLst/>
        </a:prstGeom>
        <a:solidFill>
          <a:srgbClr val="1D4F9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s-ES" sz="1100" kern="1200" dirty="0"/>
            <a:t>Información Básica</a:t>
          </a:r>
          <a:endParaRPr lang="es-PE" sz="1100" kern="1200" dirty="0"/>
        </a:p>
      </dsp:txBody>
      <dsp:txXfrm>
        <a:off x="3660162" y="172637"/>
        <a:ext cx="744571" cy="744571"/>
      </dsp:txXfrm>
    </dsp:sp>
    <dsp:sp modelId="{C96AD4F9-AF7A-448E-91E3-A14024D53FE1}">
      <dsp:nvSpPr>
        <dsp:cNvPr id="0" name=""/>
        <dsp:cNvSpPr/>
      </dsp:nvSpPr>
      <dsp:spPr>
        <a:xfrm rot="18900000">
          <a:off x="4555892" y="1583577"/>
          <a:ext cx="434299" cy="23501"/>
        </a:xfrm>
        <a:custGeom>
          <a:avLst/>
          <a:gdLst/>
          <a:ahLst/>
          <a:cxnLst/>
          <a:rect l="0" t="0" r="0" b="0"/>
          <a:pathLst>
            <a:path>
              <a:moveTo>
                <a:pt x="0" y="11750"/>
              </a:moveTo>
              <a:lnTo>
                <a:pt x="434299" y="1175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s-PE" sz="500" kern="1200"/>
        </a:p>
      </dsp:txBody>
      <dsp:txXfrm>
        <a:off x="4762184" y="1584471"/>
        <a:ext cx="21714" cy="21714"/>
      </dsp:txXfrm>
    </dsp:sp>
    <dsp:sp modelId="{C27EA40B-331A-4D1C-B1C9-4D6DD3FB584C}">
      <dsp:nvSpPr>
        <dsp:cNvPr id="0" name=""/>
        <dsp:cNvSpPr/>
      </dsp:nvSpPr>
      <dsp:spPr>
        <a:xfrm>
          <a:off x="4772384" y="543003"/>
          <a:ext cx="1052983" cy="1052983"/>
        </a:xfrm>
        <a:prstGeom prst="ellipse">
          <a:avLst/>
        </a:prstGeom>
        <a:solidFill>
          <a:srgbClr val="1D4F9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s-ES" sz="1100" kern="1200" dirty="0"/>
            <a:t>Información General</a:t>
          </a:r>
          <a:endParaRPr lang="es-PE" sz="1100" kern="1200" dirty="0"/>
        </a:p>
      </dsp:txBody>
      <dsp:txXfrm>
        <a:off x="4926590" y="697209"/>
        <a:ext cx="744571" cy="744571"/>
      </dsp:txXfrm>
    </dsp:sp>
    <dsp:sp modelId="{8BB0C9DD-B998-4BA4-A752-339D32D9E3A2}">
      <dsp:nvSpPr>
        <dsp:cNvPr id="0" name=""/>
        <dsp:cNvSpPr/>
      </dsp:nvSpPr>
      <dsp:spPr>
        <a:xfrm>
          <a:off x="4843893" y="2324171"/>
          <a:ext cx="453063" cy="23501"/>
        </a:xfrm>
        <a:custGeom>
          <a:avLst/>
          <a:gdLst/>
          <a:ahLst/>
          <a:cxnLst/>
          <a:rect l="0" t="0" r="0" b="0"/>
          <a:pathLst>
            <a:path>
              <a:moveTo>
                <a:pt x="0" y="11750"/>
              </a:moveTo>
              <a:lnTo>
                <a:pt x="453063" y="1175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s-PE" sz="500" kern="1200"/>
        </a:p>
      </dsp:txBody>
      <dsp:txXfrm>
        <a:off x="5059098" y="2324595"/>
        <a:ext cx="22653" cy="22653"/>
      </dsp:txXfrm>
    </dsp:sp>
    <dsp:sp modelId="{79A2DF33-1A1A-4ED2-8E27-038C22901EFD}">
      <dsp:nvSpPr>
        <dsp:cNvPr id="0" name=""/>
        <dsp:cNvSpPr/>
      </dsp:nvSpPr>
      <dsp:spPr>
        <a:xfrm>
          <a:off x="5296956" y="1809430"/>
          <a:ext cx="1052983" cy="1052983"/>
        </a:xfrm>
        <a:prstGeom prst="ellipse">
          <a:avLst/>
        </a:prstGeom>
        <a:solidFill>
          <a:srgbClr val="1D4F9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s-ES" sz="1100" kern="1200" dirty="0"/>
            <a:t>Consulta Rápida</a:t>
          </a:r>
          <a:endParaRPr lang="es-PE" sz="1100" kern="1200" dirty="0"/>
        </a:p>
      </dsp:txBody>
      <dsp:txXfrm>
        <a:off x="5451162" y="1963636"/>
        <a:ext cx="744571" cy="744571"/>
      </dsp:txXfrm>
    </dsp:sp>
    <dsp:sp modelId="{EA712233-00D2-4281-8C05-DF536D7E9D4E}">
      <dsp:nvSpPr>
        <dsp:cNvPr id="0" name=""/>
        <dsp:cNvSpPr/>
      </dsp:nvSpPr>
      <dsp:spPr>
        <a:xfrm rot="2700000">
          <a:off x="4555892" y="3064765"/>
          <a:ext cx="434299" cy="23501"/>
        </a:xfrm>
        <a:custGeom>
          <a:avLst/>
          <a:gdLst/>
          <a:ahLst/>
          <a:cxnLst/>
          <a:rect l="0" t="0" r="0" b="0"/>
          <a:pathLst>
            <a:path>
              <a:moveTo>
                <a:pt x="0" y="11750"/>
              </a:moveTo>
              <a:lnTo>
                <a:pt x="434299" y="1175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s-PE" sz="500" kern="1200"/>
        </a:p>
      </dsp:txBody>
      <dsp:txXfrm>
        <a:off x="4762184" y="3065658"/>
        <a:ext cx="21714" cy="21714"/>
      </dsp:txXfrm>
    </dsp:sp>
    <dsp:sp modelId="{B881475C-DDEF-41E4-8001-AD3434E1A760}">
      <dsp:nvSpPr>
        <dsp:cNvPr id="0" name=""/>
        <dsp:cNvSpPr/>
      </dsp:nvSpPr>
      <dsp:spPr>
        <a:xfrm>
          <a:off x="4772384" y="3075858"/>
          <a:ext cx="1052983" cy="1052983"/>
        </a:xfrm>
        <a:prstGeom prst="ellipse">
          <a:avLst/>
        </a:prstGeom>
        <a:solidFill>
          <a:srgbClr val="1D4F9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s-ES" sz="1100" kern="1200" dirty="0"/>
            <a:t>Avales y Codeudores</a:t>
          </a:r>
          <a:endParaRPr lang="es-PE" sz="1100" kern="1200" dirty="0"/>
        </a:p>
      </dsp:txBody>
      <dsp:txXfrm>
        <a:off x="4926590" y="3230064"/>
        <a:ext cx="744571" cy="744571"/>
      </dsp:txXfrm>
    </dsp:sp>
    <dsp:sp modelId="{55BF8A07-EAE2-4EC1-BA67-6AE797BD0FB4}">
      <dsp:nvSpPr>
        <dsp:cNvPr id="0" name=""/>
        <dsp:cNvSpPr/>
      </dsp:nvSpPr>
      <dsp:spPr>
        <a:xfrm rot="5400000">
          <a:off x="3825362" y="3381593"/>
          <a:ext cx="414171" cy="23501"/>
        </a:xfrm>
        <a:custGeom>
          <a:avLst/>
          <a:gdLst/>
          <a:ahLst/>
          <a:cxnLst/>
          <a:rect l="0" t="0" r="0" b="0"/>
          <a:pathLst>
            <a:path>
              <a:moveTo>
                <a:pt x="0" y="11750"/>
              </a:moveTo>
              <a:lnTo>
                <a:pt x="414171" y="1175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s-PE" sz="500" kern="1200"/>
        </a:p>
      </dsp:txBody>
      <dsp:txXfrm>
        <a:off x="4022094" y="3382990"/>
        <a:ext cx="20708" cy="20708"/>
      </dsp:txXfrm>
    </dsp:sp>
    <dsp:sp modelId="{0AB4FE27-9C6E-4E43-BC6A-95988C17C82F}">
      <dsp:nvSpPr>
        <dsp:cNvPr id="0" name=""/>
        <dsp:cNvSpPr/>
      </dsp:nvSpPr>
      <dsp:spPr>
        <a:xfrm>
          <a:off x="3505956" y="3600430"/>
          <a:ext cx="1052983" cy="1052983"/>
        </a:xfrm>
        <a:prstGeom prst="ellipse">
          <a:avLst/>
        </a:prstGeom>
        <a:solidFill>
          <a:srgbClr val="1D4F9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s-ES" sz="1100" kern="1200" dirty="0"/>
            <a:t>Comercio Exterior</a:t>
          </a:r>
          <a:endParaRPr lang="es-PE" sz="1100" kern="1200" dirty="0"/>
        </a:p>
      </dsp:txBody>
      <dsp:txXfrm>
        <a:off x="3660162" y="3754636"/>
        <a:ext cx="744571" cy="744571"/>
      </dsp:txXfrm>
    </dsp:sp>
    <dsp:sp modelId="{421C3427-DDFE-4090-85E0-80B9B0B6F0EE}">
      <dsp:nvSpPr>
        <dsp:cNvPr id="0" name=""/>
        <dsp:cNvSpPr/>
      </dsp:nvSpPr>
      <dsp:spPr>
        <a:xfrm rot="8100000">
          <a:off x="3074704" y="3064765"/>
          <a:ext cx="434299" cy="23501"/>
        </a:xfrm>
        <a:custGeom>
          <a:avLst/>
          <a:gdLst/>
          <a:ahLst/>
          <a:cxnLst/>
          <a:rect l="0" t="0" r="0" b="0"/>
          <a:pathLst>
            <a:path>
              <a:moveTo>
                <a:pt x="0" y="11750"/>
              </a:moveTo>
              <a:lnTo>
                <a:pt x="434299" y="1175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s-PE" sz="500" kern="1200"/>
        </a:p>
      </dsp:txBody>
      <dsp:txXfrm rot="10800000">
        <a:off x="3280997" y="3065658"/>
        <a:ext cx="21714" cy="21714"/>
      </dsp:txXfrm>
    </dsp:sp>
    <dsp:sp modelId="{DEEE8F13-5655-4B6B-989F-2F18DD730367}">
      <dsp:nvSpPr>
        <dsp:cNvPr id="0" name=""/>
        <dsp:cNvSpPr/>
      </dsp:nvSpPr>
      <dsp:spPr>
        <a:xfrm>
          <a:off x="2239529" y="3075858"/>
          <a:ext cx="1052983" cy="1052983"/>
        </a:xfrm>
        <a:prstGeom prst="ellipse">
          <a:avLst/>
        </a:prstGeom>
        <a:solidFill>
          <a:srgbClr val="1D4F9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s-ES" sz="1100" kern="1200" dirty="0"/>
            <a:t>Hechos de Importancia</a:t>
          </a:r>
          <a:endParaRPr lang="es-PE" sz="1100" kern="1200" dirty="0"/>
        </a:p>
      </dsp:txBody>
      <dsp:txXfrm>
        <a:off x="2393735" y="3230064"/>
        <a:ext cx="744571" cy="744571"/>
      </dsp:txXfrm>
    </dsp:sp>
    <dsp:sp modelId="{FC555FDA-E348-4EE5-BB07-E2070C992F42}">
      <dsp:nvSpPr>
        <dsp:cNvPr id="0" name=""/>
        <dsp:cNvSpPr/>
      </dsp:nvSpPr>
      <dsp:spPr>
        <a:xfrm rot="10800000">
          <a:off x="2767940" y="2324171"/>
          <a:ext cx="453063" cy="23501"/>
        </a:xfrm>
        <a:custGeom>
          <a:avLst/>
          <a:gdLst/>
          <a:ahLst/>
          <a:cxnLst/>
          <a:rect l="0" t="0" r="0" b="0"/>
          <a:pathLst>
            <a:path>
              <a:moveTo>
                <a:pt x="0" y="11750"/>
              </a:moveTo>
              <a:lnTo>
                <a:pt x="453063" y="1175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s-PE" sz="500" kern="1200"/>
        </a:p>
      </dsp:txBody>
      <dsp:txXfrm rot="10800000">
        <a:off x="2983145" y="2324595"/>
        <a:ext cx="22653" cy="22653"/>
      </dsp:txXfrm>
    </dsp:sp>
    <dsp:sp modelId="{ED6FDE0A-63F1-464F-A779-43D0D49BFDDB}">
      <dsp:nvSpPr>
        <dsp:cNvPr id="0" name=""/>
        <dsp:cNvSpPr/>
      </dsp:nvSpPr>
      <dsp:spPr>
        <a:xfrm>
          <a:off x="1714957" y="1809430"/>
          <a:ext cx="1052983" cy="1052983"/>
        </a:xfrm>
        <a:prstGeom prst="ellipse">
          <a:avLst/>
        </a:prstGeom>
        <a:solidFill>
          <a:srgbClr val="1D4F9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s-ES" sz="1100" kern="1200" dirty="0"/>
            <a:t>Deuda SBS por Operación</a:t>
          </a:r>
          <a:endParaRPr lang="es-PE" sz="1100" kern="1200" dirty="0"/>
        </a:p>
      </dsp:txBody>
      <dsp:txXfrm>
        <a:off x="1869163" y="1963636"/>
        <a:ext cx="744571" cy="744571"/>
      </dsp:txXfrm>
    </dsp:sp>
    <dsp:sp modelId="{80EBB066-1850-4B93-8FE7-0518F21720E5}">
      <dsp:nvSpPr>
        <dsp:cNvPr id="0" name=""/>
        <dsp:cNvSpPr/>
      </dsp:nvSpPr>
      <dsp:spPr>
        <a:xfrm rot="13500000">
          <a:off x="3074704" y="1583577"/>
          <a:ext cx="434299" cy="23501"/>
        </a:xfrm>
        <a:custGeom>
          <a:avLst/>
          <a:gdLst/>
          <a:ahLst/>
          <a:cxnLst/>
          <a:rect l="0" t="0" r="0" b="0"/>
          <a:pathLst>
            <a:path>
              <a:moveTo>
                <a:pt x="0" y="11750"/>
              </a:moveTo>
              <a:lnTo>
                <a:pt x="434299" y="1175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s-PE" sz="500" kern="1200"/>
        </a:p>
      </dsp:txBody>
      <dsp:txXfrm rot="10800000">
        <a:off x="3280997" y="1584471"/>
        <a:ext cx="21714" cy="21714"/>
      </dsp:txXfrm>
    </dsp:sp>
    <dsp:sp modelId="{A72F47C6-0DD8-4204-9163-78B2E800F2E2}">
      <dsp:nvSpPr>
        <dsp:cNvPr id="0" name=""/>
        <dsp:cNvSpPr/>
      </dsp:nvSpPr>
      <dsp:spPr>
        <a:xfrm>
          <a:off x="2239529" y="543003"/>
          <a:ext cx="1052983" cy="1052983"/>
        </a:xfrm>
        <a:prstGeom prst="ellipse">
          <a:avLst/>
        </a:prstGeom>
        <a:solidFill>
          <a:srgbClr val="1D4F9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s-ES" sz="1100" kern="1200" dirty="0"/>
            <a:t>Evaluación Sabio</a:t>
          </a:r>
          <a:endParaRPr lang="es-PE" sz="1100" kern="1200" dirty="0"/>
        </a:p>
      </dsp:txBody>
      <dsp:txXfrm>
        <a:off x="2393735" y="697209"/>
        <a:ext cx="744571" cy="744571"/>
      </dsp:txXfrm>
    </dsp:sp>
  </dsp:spTree>
</dsp:drawing>
</file>

<file path=ppt/diagrams/layout1.xml><?xml version="1.0" encoding="utf-8"?>
<dgm:layoutDef xmlns:dgm="http://schemas.openxmlformats.org/drawingml/2006/diagram" xmlns:a="http://schemas.openxmlformats.org/drawingml/2006/main" uniqueId="urn:microsoft.com/office/officeart/2005/8/layout/radial1">
  <dgm:title val=""/>
  <dgm:desc val=""/>
  <dgm:catLst>
    <dgm:cat type="relationship" pri="22000"/>
    <dgm:cat type="cycle" pri="10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node" refType="w" refFor="ch" refForName="centerShape" op="equ"/>
      <dgm:constr type="sp" refType="w" refFor="ch" refForName="node" fact="0.3"/>
      <dgm:constr type="sibSp" refType="w" refFor="ch" refForName="node" fact="0.3"/>
      <dgm:constr type="primFontSz" for="ch" forName="centerShape" val="65"/>
      <dgm:constr type="primFontSz" for="des" forName="node" op="equ" val="65"/>
      <dgm:constr type="primFontSz" for="des" forName="connTx" val="55"/>
      <dgm:constr type="primFontSz" for="des" forName="connTx" refType="primFontSz" refFor="ch" refForName="centerShape" op="lte" fact="0.8"/>
    </dgm:constrLst>
    <dgm:ruleLst/>
    <dgm:forEach name="Name6"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name="Name7" axis="ch">
        <dgm:forEach name="Name8" axis="self" ptType="parTrans">
          <dgm:layoutNode name="Name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connDist"/>
              <dgm:constr type="userA" for="ch" refType="connDist"/>
              <dgm:constr type="w" val="1"/>
              <dgm:constr type="h" val="5"/>
              <dgm:constr type="begPad"/>
              <dgm:constr type="endPad"/>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w" val="NaN" fact="0.8" max="NaN"/>
                <dgm:rule type="h" val="NaN" fact="1" max="NaN"/>
                <dgm:rule type="primFontSz" val="5" fact="NaN" max="NaN"/>
              </dgm:ruleLst>
            </dgm:layoutNode>
          </dgm:layoutNode>
        </dgm:forEach>
        <dgm:forEach name="Name10"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55.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9F9442C-DB13-C449-BBA8-7F1339123A8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C7872228-9E3E-EF45-9A53-B9C31E45497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F44A004-C94A-6B4E-A582-959269AE41CF}" type="datetimeFigureOut">
              <a:rPr lang="en-US" smtClean="0"/>
              <a:t>4/7/2021</a:t>
            </a:fld>
            <a:endParaRPr lang="en-US"/>
          </a:p>
        </p:txBody>
      </p:sp>
      <p:sp>
        <p:nvSpPr>
          <p:cNvPr id="4" name="Footer Placeholder 3">
            <a:extLst>
              <a:ext uri="{FF2B5EF4-FFF2-40B4-BE49-F238E27FC236}">
                <a16:creationId xmlns:a16="http://schemas.microsoft.com/office/drawing/2014/main" id="{5D033D2C-22A3-2648-9EF5-8C981047393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851846DE-3A29-854E-85CD-FCB0866B95C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A6726E3-60C0-BB45-B15B-2DA85423E6D2}" type="slidenum">
              <a:rPr lang="en-US" smtClean="0"/>
              <a:t>‹Nº›</a:t>
            </a:fld>
            <a:endParaRPr lang="en-US"/>
          </a:p>
        </p:txBody>
      </p:sp>
    </p:spTree>
    <p:extLst>
      <p:ext uri="{BB962C8B-B14F-4D97-AF65-F5344CB8AC3E}">
        <p14:creationId xmlns:p14="http://schemas.microsoft.com/office/powerpoint/2010/main" val="11203110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FE9332B-170F-4342-A2F1-030A995BDF87}" type="datetimeFigureOut">
              <a:rPr lang="en-US" smtClean="0"/>
              <a:t>4/7/2021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6EBC67D-1861-E743-816C-7049E1745850}" type="slidenum">
              <a:rPr lang="en-US" smtClean="0"/>
              <a:t>‹Nº›</a:t>
            </a:fld>
            <a:endParaRPr lang="en-US"/>
          </a:p>
        </p:txBody>
      </p:sp>
    </p:spTree>
    <p:extLst>
      <p:ext uri="{BB962C8B-B14F-4D97-AF65-F5344CB8AC3E}">
        <p14:creationId xmlns:p14="http://schemas.microsoft.com/office/powerpoint/2010/main" val="554658004"/>
      </p:ext>
    </p:extLst>
  </p:cSld>
  <p:clrMap bg1="lt1" tx1="dk1" bg2="lt2" tx2="dk2" accent1="accent1" accent2="accent2" accent3="accent3" accent4="accent4" accent5="accent5" accent6="accent6" hlink="hlink" folHlink="folHlink"/>
  <p:notesStyle>
    <a:lvl1pPr marL="0" algn="l" defTabSz="914400" rtl="0" eaLnBrk="1" latinLnBrk="0" hangingPunct="1">
      <a:defRPr sz="1600" kern="1200">
        <a:solidFill>
          <a:schemeClr val="tx1"/>
        </a:solidFill>
        <a:latin typeface="+mn-lt"/>
        <a:ea typeface="+mn-ea"/>
        <a:cs typeface="+mn-cs"/>
      </a:defRPr>
    </a:lvl1pPr>
    <a:lvl2pPr marL="457200" algn="l" defTabSz="914400" rtl="0" eaLnBrk="1" latinLnBrk="0" hangingPunct="1">
      <a:defRPr sz="1600" kern="1200">
        <a:solidFill>
          <a:schemeClr val="tx1"/>
        </a:solidFill>
        <a:latin typeface="+mn-lt"/>
        <a:ea typeface="+mn-ea"/>
        <a:cs typeface="+mn-cs"/>
      </a:defRPr>
    </a:lvl2pPr>
    <a:lvl3pPr marL="914400" algn="l" defTabSz="914400" rtl="0" eaLnBrk="1" latinLnBrk="0" hangingPunct="1">
      <a:defRPr sz="1600" kern="1200">
        <a:solidFill>
          <a:schemeClr val="tx1"/>
        </a:solidFill>
        <a:latin typeface="+mn-lt"/>
        <a:ea typeface="+mn-ea"/>
        <a:cs typeface="+mn-cs"/>
      </a:defRPr>
    </a:lvl3pPr>
    <a:lvl4pPr marL="1371600" algn="l" defTabSz="914400" rtl="0" eaLnBrk="1" latinLnBrk="0" hangingPunct="1">
      <a:defRPr sz="1600" kern="1200">
        <a:solidFill>
          <a:schemeClr val="tx1"/>
        </a:solidFill>
        <a:latin typeface="+mn-lt"/>
        <a:ea typeface="+mn-ea"/>
        <a:cs typeface="+mn-cs"/>
      </a:defRPr>
    </a:lvl4pPr>
    <a:lvl5pPr marL="1828800" algn="l" defTabSz="914400" rtl="0" eaLnBrk="1" latinLnBrk="0" hangingPunct="1">
      <a:defRPr sz="16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defTabSz="897666">
              <a:defRPr/>
            </a:pPr>
            <a:fld id="{299E7204-2D4A-4823-8228-A92EFD5BDEEF}" type="slidenum">
              <a:rPr lang="en-GB" sz="1200">
                <a:solidFill>
                  <a:prstClr val="black"/>
                </a:solidFill>
                <a:latin typeface="Calibri" panose="020F0502020204030204"/>
              </a:rPr>
              <a:pPr defTabSz="897666">
                <a:defRPr/>
              </a:pPr>
              <a:t>1</a:t>
            </a:fld>
            <a:endParaRPr lang="en-GB" sz="1200" dirty="0">
              <a:solidFill>
                <a:prstClr val="black"/>
              </a:solidFill>
              <a:latin typeface="Calibri" panose="020F0502020204030204"/>
            </a:endParaRPr>
          </a:p>
        </p:txBody>
      </p:sp>
    </p:spTree>
    <p:extLst>
      <p:ext uri="{BB962C8B-B14F-4D97-AF65-F5344CB8AC3E}">
        <p14:creationId xmlns:p14="http://schemas.microsoft.com/office/powerpoint/2010/main" val="14779140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6EBC67D-1861-E743-816C-7049E1745850}" type="slidenum">
              <a:rPr lang="en-US" smtClean="0"/>
              <a:t>16</a:t>
            </a:fld>
            <a:endParaRPr lang="en-US"/>
          </a:p>
        </p:txBody>
      </p:sp>
    </p:spTree>
    <p:extLst>
      <p:ext uri="{BB962C8B-B14F-4D97-AF65-F5344CB8AC3E}">
        <p14:creationId xmlns:p14="http://schemas.microsoft.com/office/powerpoint/2010/main" val="33228244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F6EBC67D-1861-E743-816C-7049E1745850}" type="slidenum">
              <a:rPr lang="en-US" smtClean="0"/>
              <a:t>17</a:t>
            </a:fld>
            <a:endParaRPr lang="en-US"/>
          </a:p>
        </p:txBody>
      </p:sp>
    </p:spTree>
    <p:extLst>
      <p:ext uri="{BB962C8B-B14F-4D97-AF65-F5344CB8AC3E}">
        <p14:creationId xmlns:p14="http://schemas.microsoft.com/office/powerpoint/2010/main" val="31133457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F6EBC67D-1861-E743-816C-7049E1745850}" type="slidenum">
              <a:rPr lang="en-US" smtClean="0"/>
              <a:t>18</a:t>
            </a:fld>
            <a:endParaRPr lang="en-US"/>
          </a:p>
        </p:txBody>
      </p:sp>
    </p:spTree>
    <p:extLst>
      <p:ext uri="{BB962C8B-B14F-4D97-AF65-F5344CB8AC3E}">
        <p14:creationId xmlns:p14="http://schemas.microsoft.com/office/powerpoint/2010/main" val="36428346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6EBC67D-1861-E743-816C-7049E1745850}" type="slidenum">
              <a:rPr lang="en-US" smtClean="0"/>
              <a:t>19</a:t>
            </a:fld>
            <a:endParaRPr lang="en-US"/>
          </a:p>
        </p:txBody>
      </p:sp>
    </p:spTree>
    <p:extLst>
      <p:ext uri="{BB962C8B-B14F-4D97-AF65-F5344CB8AC3E}">
        <p14:creationId xmlns:p14="http://schemas.microsoft.com/office/powerpoint/2010/main" val="21391670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F6EBC67D-1861-E743-816C-7049E1745850}" type="slidenum">
              <a:rPr lang="en-US" smtClean="0"/>
              <a:t>20</a:t>
            </a:fld>
            <a:endParaRPr lang="en-US"/>
          </a:p>
        </p:txBody>
      </p:sp>
    </p:spTree>
    <p:extLst>
      <p:ext uri="{BB962C8B-B14F-4D97-AF65-F5344CB8AC3E}">
        <p14:creationId xmlns:p14="http://schemas.microsoft.com/office/powerpoint/2010/main" val="18896571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F6EBC67D-1861-E743-816C-7049E1745850}" type="slidenum">
              <a:rPr lang="en-US" smtClean="0"/>
              <a:t>21</a:t>
            </a:fld>
            <a:endParaRPr lang="en-US"/>
          </a:p>
        </p:txBody>
      </p:sp>
    </p:spTree>
    <p:extLst>
      <p:ext uri="{BB962C8B-B14F-4D97-AF65-F5344CB8AC3E}">
        <p14:creationId xmlns:p14="http://schemas.microsoft.com/office/powerpoint/2010/main" val="30929484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F6EBC67D-1861-E743-816C-7049E1745850}" type="slidenum">
              <a:rPr lang="en-US" smtClean="0"/>
              <a:t>22</a:t>
            </a:fld>
            <a:endParaRPr lang="en-US"/>
          </a:p>
        </p:txBody>
      </p:sp>
    </p:spTree>
    <p:extLst>
      <p:ext uri="{BB962C8B-B14F-4D97-AF65-F5344CB8AC3E}">
        <p14:creationId xmlns:p14="http://schemas.microsoft.com/office/powerpoint/2010/main" val="6128224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F6EBC67D-1861-E743-816C-7049E1745850}" type="slidenum">
              <a:rPr lang="en-US" smtClean="0"/>
              <a:t>23</a:t>
            </a:fld>
            <a:endParaRPr lang="en-US"/>
          </a:p>
        </p:txBody>
      </p:sp>
    </p:spTree>
    <p:extLst>
      <p:ext uri="{BB962C8B-B14F-4D97-AF65-F5344CB8AC3E}">
        <p14:creationId xmlns:p14="http://schemas.microsoft.com/office/powerpoint/2010/main" val="38473508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F6EBC67D-1861-E743-816C-7049E1745850}" type="slidenum">
              <a:rPr lang="en-US" smtClean="0"/>
              <a:t>24</a:t>
            </a:fld>
            <a:endParaRPr lang="en-US"/>
          </a:p>
        </p:txBody>
      </p:sp>
    </p:spTree>
    <p:extLst>
      <p:ext uri="{BB962C8B-B14F-4D97-AF65-F5344CB8AC3E}">
        <p14:creationId xmlns:p14="http://schemas.microsoft.com/office/powerpoint/2010/main" val="24317417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F6EBC67D-1861-E743-816C-7049E1745850}" type="slidenum">
              <a:rPr lang="en-US" smtClean="0"/>
              <a:t>25</a:t>
            </a:fld>
            <a:endParaRPr lang="en-US"/>
          </a:p>
        </p:txBody>
      </p:sp>
    </p:spTree>
    <p:extLst>
      <p:ext uri="{BB962C8B-B14F-4D97-AF65-F5344CB8AC3E}">
        <p14:creationId xmlns:p14="http://schemas.microsoft.com/office/powerpoint/2010/main" val="28099944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D958377-8945-4A29-AA61-C5A798FE2322}" type="slidenum">
              <a:rPr lang="en-GB" smtClean="0"/>
              <a:t>2</a:t>
            </a:fld>
            <a:endParaRPr lang="en-GB" dirty="0"/>
          </a:p>
        </p:txBody>
      </p:sp>
    </p:spTree>
    <p:extLst>
      <p:ext uri="{BB962C8B-B14F-4D97-AF65-F5344CB8AC3E}">
        <p14:creationId xmlns:p14="http://schemas.microsoft.com/office/powerpoint/2010/main" val="327577820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F6EBC67D-1861-E743-816C-7049E1745850}" type="slidenum">
              <a:rPr lang="en-US" smtClean="0"/>
              <a:t>26</a:t>
            </a:fld>
            <a:endParaRPr lang="en-US"/>
          </a:p>
        </p:txBody>
      </p:sp>
    </p:spTree>
    <p:extLst>
      <p:ext uri="{BB962C8B-B14F-4D97-AF65-F5344CB8AC3E}">
        <p14:creationId xmlns:p14="http://schemas.microsoft.com/office/powerpoint/2010/main" val="177926274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EBC67D-1861-E743-816C-7049E1745850}" type="slidenum">
              <a:rPr lang="en-US" smtClean="0"/>
              <a:t>27</a:t>
            </a:fld>
            <a:endParaRPr lang="en-US"/>
          </a:p>
        </p:txBody>
      </p:sp>
    </p:spTree>
    <p:extLst>
      <p:ext uri="{BB962C8B-B14F-4D97-AF65-F5344CB8AC3E}">
        <p14:creationId xmlns:p14="http://schemas.microsoft.com/office/powerpoint/2010/main" val="15189247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F6EBC67D-1861-E743-816C-7049E1745850}" type="slidenum">
              <a:rPr lang="en-US" smtClean="0"/>
              <a:t>28</a:t>
            </a:fld>
            <a:endParaRPr lang="en-US"/>
          </a:p>
        </p:txBody>
      </p:sp>
    </p:spTree>
    <p:extLst>
      <p:ext uri="{BB962C8B-B14F-4D97-AF65-F5344CB8AC3E}">
        <p14:creationId xmlns:p14="http://schemas.microsoft.com/office/powerpoint/2010/main" val="27125132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5D958377-8945-4A29-AA61-C5A798FE2322}" type="slidenum">
              <a:rPr lang="en-GB" smtClean="0"/>
              <a:t>3</a:t>
            </a:fld>
            <a:endParaRPr lang="en-GB"/>
          </a:p>
        </p:txBody>
      </p:sp>
    </p:spTree>
    <p:extLst>
      <p:ext uri="{BB962C8B-B14F-4D97-AF65-F5344CB8AC3E}">
        <p14:creationId xmlns:p14="http://schemas.microsoft.com/office/powerpoint/2010/main" val="32020907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F7625936-2999-4270-84C4-1EFD81488A48}" type="slidenum">
              <a:rPr lang="es-CO" smtClean="0"/>
              <a:t>4</a:t>
            </a:fld>
            <a:endParaRPr lang="es-CO" dirty="0"/>
          </a:p>
        </p:txBody>
      </p:sp>
    </p:spTree>
    <p:extLst>
      <p:ext uri="{BB962C8B-B14F-4D97-AF65-F5344CB8AC3E}">
        <p14:creationId xmlns:p14="http://schemas.microsoft.com/office/powerpoint/2010/main" val="28309114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5D958377-8945-4A29-AA61-C5A798FE2322}" type="slidenum">
              <a:rPr lang="en-GB" smtClean="0"/>
              <a:t>6</a:t>
            </a:fld>
            <a:endParaRPr lang="en-GB"/>
          </a:p>
        </p:txBody>
      </p:sp>
    </p:spTree>
    <p:extLst>
      <p:ext uri="{BB962C8B-B14F-4D97-AF65-F5344CB8AC3E}">
        <p14:creationId xmlns:p14="http://schemas.microsoft.com/office/powerpoint/2010/main" val="31128370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5D958377-8945-4A29-AA61-C5A798FE2322}" type="slidenum">
              <a:rPr lang="en-GB" smtClean="0"/>
              <a:t>9</a:t>
            </a:fld>
            <a:endParaRPr lang="en-GB"/>
          </a:p>
        </p:txBody>
      </p:sp>
    </p:spTree>
    <p:extLst>
      <p:ext uri="{BB962C8B-B14F-4D97-AF65-F5344CB8AC3E}">
        <p14:creationId xmlns:p14="http://schemas.microsoft.com/office/powerpoint/2010/main" val="40099300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F7625936-2999-4270-84C4-1EFD81488A48}" type="slidenum">
              <a:rPr lang="es-CO" smtClean="0"/>
              <a:t>10</a:t>
            </a:fld>
            <a:endParaRPr lang="es-CO" dirty="0"/>
          </a:p>
        </p:txBody>
      </p:sp>
    </p:spTree>
    <p:extLst>
      <p:ext uri="{BB962C8B-B14F-4D97-AF65-F5344CB8AC3E}">
        <p14:creationId xmlns:p14="http://schemas.microsoft.com/office/powerpoint/2010/main" val="26473837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5D958377-8945-4A29-AA61-C5A798FE2322}" type="slidenum">
              <a:rPr lang="en-GB" smtClean="0"/>
              <a:t>11</a:t>
            </a:fld>
            <a:endParaRPr lang="en-GB"/>
          </a:p>
        </p:txBody>
      </p:sp>
    </p:spTree>
    <p:extLst>
      <p:ext uri="{BB962C8B-B14F-4D97-AF65-F5344CB8AC3E}">
        <p14:creationId xmlns:p14="http://schemas.microsoft.com/office/powerpoint/2010/main" val="16964569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5D958377-8945-4A29-AA61-C5A798FE2322}" type="slidenum">
              <a:rPr lang="en-GB" smtClean="0"/>
              <a:t>12</a:t>
            </a:fld>
            <a:endParaRPr lang="en-GB"/>
          </a:p>
        </p:txBody>
      </p:sp>
    </p:spTree>
    <p:extLst>
      <p:ext uri="{BB962C8B-B14F-4D97-AF65-F5344CB8AC3E}">
        <p14:creationId xmlns:p14="http://schemas.microsoft.com/office/powerpoint/2010/main" val="109835839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0.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4.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6.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8.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9.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Master" Target="../slideMasters/slideMaster2.xml"/><Relationship Id="rId4" Type="http://schemas.openxmlformats.org/officeDocument/2006/relationships/image" Target="../media/image32.pn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3.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44.jpe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45.jpeg"/><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46.jpeg"/><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47.jpeg"/><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 w/background image">
    <p:spTree>
      <p:nvGrpSpPr>
        <p:cNvPr id="1" name=""/>
        <p:cNvGrpSpPr/>
        <p:nvPr/>
      </p:nvGrpSpPr>
      <p:grpSpPr>
        <a:xfrm>
          <a:off x="0" y="0"/>
          <a:ext cx="0" cy="0"/>
          <a:chOff x="0" y="0"/>
          <a:chExt cx="0" cy="0"/>
        </a:xfrm>
      </p:grpSpPr>
      <p:pic>
        <p:nvPicPr>
          <p:cNvPr id="12" name="Picture 11" descr="A picture containing outdoor, woman, city, water&#10;&#10;Description automatically generated">
            <a:extLst>
              <a:ext uri="{FF2B5EF4-FFF2-40B4-BE49-F238E27FC236}">
                <a16:creationId xmlns:a16="http://schemas.microsoft.com/office/drawing/2014/main" id="{B9014F22-6D79-684F-A7A1-13777E5BFF1E}"/>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b="-2"/>
          <a:stretch/>
        </p:blipFill>
        <p:spPr>
          <a:xfrm>
            <a:off x="0" y="0"/>
            <a:ext cx="12192000" cy="6858000"/>
          </a:xfrm>
          <a:prstGeom prst="rect">
            <a:avLst/>
          </a:prstGeom>
        </p:spPr>
      </p:pic>
      <p:sp>
        <p:nvSpPr>
          <p:cNvPr id="13" name="Rectangle 12">
            <a:extLst>
              <a:ext uri="{FF2B5EF4-FFF2-40B4-BE49-F238E27FC236}">
                <a16:creationId xmlns:a16="http://schemas.microsoft.com/office/drawing/2014/main" id="{717E320A-AE9E-3247-93CC-725226372E42}"/>
              </a:ext>
            </a:extLst>
          </p:cNvPr>
          <p:cNvSpPr/>
          <p:nvPr userDrawn="1"/>
        </p:nvSpPr>
        <p:spPr>
          <a:xfrm>
            <a:off x="-1" y="-1"/>
            <a:ext cx="12192000" cy="6858001"/>
          </a:xfrm>
          <a:prstGeom prst="rect">
            <a:avLst/>
          </a:prstGeom>
          <a:gradFill flip="none" rotWithShape="1">
            <a:gsLst>
              <a:gs pos="100000">
                <a:schemeClr val="accent1">
                  <a:lumMod val="0"/>
                  <a:lumOff val="100000"/>
                  <a:alpha val="90000"/>
                </a:schemeClr>
              </a:gs>
              <a:gs pos="7000">
                <a:schemeClr val="bg1">
                  <a:alpha val="3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ooter Placeholder 6">
            <a:extLst>
              <a:ext uri="{FF2B5EF4-FFF2-40B4-BE49-F238E27FC236}">
                <a16:creationId xmlns:a16="http://schemas.microsoft.com/office/drawing/2014/main" id="{6293381D-8EF8-C145-B2C7-528E878A4F81}"/>
              </a:ext>
            </a:extLst>
          </p:cNvPr>
          <p:cNvSpPr>
            <a:spLocks noGrp="1"/>
          </p:cNvSpPr>
          <p:nvPr>
            <p:ph type="ftr" sz="quarter" idx="10"/>
          </p:nvPr>
        </p:nvSpPr>
        <p:spPr/>
        <p:txBody>
          <a:bodyPr/>
          <a:lstStyle/>
          <a:p>
            <a:r>
              <a:rPr lang="en-US"/>
              <a:t>©2020 Experian Information Solutions, Inc. All rights reserved. Experian and the Experian marks used herein are trademarks or registered trademarks of Experian Information Solutions, Inc. Other product and company names mentioned herein are the trademarks of their respective owners. No part of this copyrighted work may be reproduced, modified, or distributed in any form or manner without the prior written permission of Experian. </a:t>
            </a:r>
          </a:p>
          <a:p>
            <a:r>
              <a:rPr lang="en-US" b="1"/>
              <a:t>Experian [Public. Confidential. Internal. Restricted. – please choose the appropriate category].</a:t>
            </a:r>
            <a:endParaRPr lang="en-US"/>
          </a:p>
        </p:txBody>
      </p:sp>
      <p:sp>
        <p:nvSpPr>
          <p:cNvPr id="8" name="Title 7">
            <a:extLst>
              <a:ext uri="{FF2B5EF4-FFF2-40B4-BE49-F238E27FC236}">
                <a16:creationId xmlns:a16="http://schemas.microsoft.com/office/drawing/2014/main" id="{498EBF0E-B0EC-F14C-B262-99A122ED50DD}"/>
              </a:ext>
            </a:extLst>
          </p:cNvPr>
          <p:cNvSpPr>
            <a:spLocks noGrp="1"/>
          </p:cNvSpPr>
          <p:nvPr>
            <p:ph type="title" hasCustomPrompt="1"/>
          </p:nvPr>
        </p:nvSpPr>
        <p:spPr/>
        <p:txBody>
          <a:bodyPr/>
          <a:lstStyle/>
          <a:p>
            <a:r>
              <a:rPr lang="en-US"/>
              <a:t>Presentation Title</a:t>
            </a:r>
          </a:p>
        </p:txBody>
      </p:sp>
      <p:sp>
        <p:nvSpPr>
          <p:cNvPr id="11" name="Text Placeholder 3">
            <a:extLst>
              <a:ext uri="{FF2B5EF4-FFF2-40B4-BE49-F238E27FC236}">
                <a16:creationId xmlns:a16="http://schemas.microsoft.com/office/drawing/2014/main" id="{44C9AD44-6DD3-CF45-9639-CF98ADF96DDA}"/>
              </a:ext>
            </a:extLst>
          </p:cNvPr>
          <p:cNvSpPr>
            <a:spLocks noGrp="1"/>
          </p:cNvSpPr>
          <p:nvPr>
            <p:ph type="body" sz="quarter" idx="11" hasCustomPrompt="1"/>
          </p:nvPr>
        </p:nvSpPr>
        <p:spPr>
          <a:xfrm>
            <a:off x="457200" y="4572001"/>
            <a:ext cx="10627895" cy="866274"/>
          </a:xfrm>
        </p:spPr>
        <p:txBody>
          <a:bodyPr/>
          <a:lstStyle>
            <a:lvl1pPr marL="0" marR="0" indent="0" algn="l" defTabSz="914400" rtl="0" eaLnBrk="1" fontAlgn="auto" latinLnBrk="0" hangingPunct="1">
              <a:lnSpc>
                <a:spcPct val="90000"/>
              </a:lnSpc>
              <a:spcBef>
                <a:spcPts val="1000"/>
              </a:spcBef>
              <a:spcAft>
                <a:spcPts val="0"/>
              </a:spcAft>
              <a:buClrTx/>
              <a:buSzTx/>
              <a:buFontTx/>
              <a:buNone/>
              <a:tabLst/>
              <a:defRPr>
                <a:solidFill>
                  <a:srgbClr val="63666A"/>
                </a:solidFill>
              </a:defRPr>
            </a:lvl1pPr>
          </a:lstStyle>
          <a:p>
            <a:r>
              <a:rPr lang="en-US" sz="1800"/>
              <a:t>Subtitle can go here / Presented by Name of Presenter</a:t>
            </a:r>
            <a:br>
              <a:rPr lang="en-US" sz="1800"/>
            </a:br>
            <a:r>
              <a:rPr lang="en-US" sz="1800"/>
              <a:t>Day / Month / Year</a:t>
            </a:r>
          </a:p>
        </p:txBody>
      </p:sp>
      <p:pic>
        <p:nvPicPr>
          <p:cNvPr id="16" name="Picture 15" descr="A close up of a sign&#10;&#10;Description automatically generated">
            <a:extLst>
              <a:ext uri="{FF2B5EF4-FFF2-40B4-BE49-F238E27FC236}">
                <a16:creationId xmlns:a16="http://schemas.microsoft.com/office/drawing/2014/main" id="{3DDCCFC3-BDCF-1D47-9446-BD27E2946C2F}"/>
              </a:ext>
            </a:extLst>
          </p:cNvPr>
          <p:cNvPicPr>
            <a:picLocks noChangeAspect="1"/>
          </p:cNvPicPr>
          <p:nvPr userDrawn="1"/>
        </p:nvPicPr>
        <p:blipFill>
          <a:blip r:embed="rId3"/>
          <a:stretch>
            <a:fillRect/>
          </a:stretch>
        </p:blipFill>
        <p:spPr>
          <a:xfrm>
            <a:off x="457200" y="1828800"/>
            <a:ext cx="1788224" cy="576072"/>
          </a:xfrm>
          <a:prstGeom prst="rect">
            <a:avLst/>
          </a:prstGeom>
        </p:spPr>
      </p:pic>
    </p:spTree>
    <p:extLst>
      <p:ext uri="{BB962C8B-B14F-4D97-AF65-F5344CB8AC3E}">
        <p14:creationId xmlns:p14="http://schemas.microsoft.com/office/powerpoint/2010/main" val="29350998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ver Data Art 8">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6293381D-8EF8-C145-B2C7-528E878A4F81}"/>
              </a:ext>
            </a:extLst>
          </p:cNvPr>
          <p:cNvSpPr>
            <a:spLocks noGrp="1"/>
          </p:cNvSpPr>
          <p:nvPr>
            <p:ph type="ftr" sz="quarter" idx="10"/>
          </p:nvPr>
        </p:nvSpPr>
        <p:spPr/>
        <p:txBody>
          <a:bodyPr/>
          <a:lstStyle/>
          <a:p>
            <a:r>
              <a:rPr lang="en-US"/>
              <a:t>©2020 Experian Information Solutions, Inc. All rights reserved. Experian and the Experian marks used herein are trademarks or registered trademarks of Experian Information Solutions, Inc. Other product and company names mentioned herein are the trademarks of their respective owners. No part of this copyrighted work may be reproduced, modified, or distributed in any form or manner without the prior written permission of Experian. </a:t>
            </a:r>
          </a:p>
          <a:p>
            <a:r>
              <a:rPr lang="en-US" b="1"/>
              <a:t>Experian [Public. Confidential. Internal. Restricted. – please choose the appropriate category].</a:t>
            </a:r>
            <a:endParaRPr lang="en-US"/>
          </a:p>
        </p:txBody>
      </p:sp>
      <p:sp>
        <p:nvSpPr>
          <p:cNvPr id="8" name="Title 7">
            <a:extLst>
              <a:ext uri="{FF2B5EF4-FFF2-40B4-BE49-F238E27FC236}">
                <a16:creationId xmlns:a16="http://schemas.microsoft.com/office/drawing/2014/main" id="{498EBF0E-B0EC-F14C-B262-99A122ED50DD}"/>
              </a:ext>
            </a:extLst>
          </p:cNvPr>
          <p:cNvSpPr>
            <a:spLocks noGrp="1"/>
          </p:cNvSpPr>
          <p:nvPr>
            <p:ph type="title" hasCustomPrompt="1"/>
          </p:nvPr>
        </p:nvSpPr>
        <p:spPr/>
        <p:txBody>
          <a:bodyPr/>
          <a:lstStyle/>
          <a:p>
            <a:r>
              <a:rPr lang="en-US"/>
              <a:t>Presentation Title</a:t>
            </a:r>
          </a:p>
        </p:txBody>
      </p:sp>
      <p:pic>
        <p:nvPicPr>
          <p:cNvPr id="5" name="Picture 4">
            <a:extLst>
              <a:ext uri="{FF2B5EF4-FFF2-40B4-BE49-F238E27FC236}">
                <a16:creationId xmlns:a16="http://schemas.microsoft.com/office/drawing/2014/main" id="{4A8947F7-0D10-0E4D-8E3E-4F3AD2A84032}"/>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0" y="-1"/>
            <a:ext cx="8145233" cy="3258093"/>
          </a:xfrm>
          <a:prstGeom prst="rect">
            <a:avLst/>
          </a:prstGeom>
        </p:spPr>
      </p:pic>
      <p:sp>
        <p:nvSpPr>
          <p:cNvPr id="9" name="Text Placeholder 3">
            <a:extLst>
              <a:ext uri="{FF2B5EF4-FFF2-40B4-BE49-F238E27FC236}">
                <a16:creationId xmlns:a16="http://schemas.microsoft.com/office/drawing/2014/main" id="{A3FE8E90-89AA-9D49-B8E3-9B31E87A4D93}"/>
              </a:ext>
            </a:extLst>
          </p:cNvPr>
          <p:cNvSpPr>
            <a:spLocks noGrp="1"/>
          </p:cNvSpPr>
          <p:nvPr>
            <p:ph type="body" sz="quarter" idx="11" hasCustomPrompt="1"/>
          </p:nvPr>
        </p:nvSpPr>
        <p:spPr>
          <a:xfrm>
            <a:off x="457200" y="4572001"/>
            <a:ext cx="10627895" cy="866274"/>
          </a:xfrm>
        </p:spPr>
        <p:txBody>
          <a:bodyPr/>
          <a:lstStyle>
            <a:lvl1pPr marL="0" marR="0" indent="0" algn="l" defTabSz="914400" rtl="0" eaLnBrk="1" fontAlgn="auto" latinLnBrk="0" hangingPunct="1">
              <a:lnSpc>
                <a:spcPct val="90000"/>
              </a:lnSpc>
              <a:spcBef>
                <a:spcPts val="1000"/>
              </a:spcBef>
              <a:spcAft>
                <a:spcPts val="0"/>
              </a:spcAft>
              <a:buClrTx/>
              <a:buSzTx/>
              <a:buFontTx/>
              <a:buNone/>
              <a:tabLst/>
              <a:defRPr>
                <a:solidFill>
                  <a:srgbClr val="63666A"/>
                </a:solidFill>
              </a:defRPr>
            </a:lvl1pPr>
          </a:lstStyle>
          <a:p>
            <a:r>
              <a:rPr lang="en-US" sz="1800"/>
              <a:t>Subtitle can go here / Presented by Name of Presenter</a:t>
            </a:r>
            <a:br>
              <a:rPr lang="en-US" sz="1800"/>
            </a:br>
            <a:r>
              <a:rPr lang="en-US" sz="1800"/>
              <a:t>Day / Month / Year</a:t>
            </a:r>
          </a:p>
        </p:txBody>
      </p:sp>
    </p:spTree>
    <p:extLst>
      <p:ext uri="{BB962C8B-B14F-4D97-AF65-F5344CB8AC3E}">
        <p14:creationId xmlns:p14="http://schemas.microsoft.com/office/powerpoint/2010/main" val="22947176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ver Data Art 9">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6293381D-8EF8-C145-B2C7-528E878A4F81}"/>
              </a:ext>
            </a:extLst>
          </p:cNvPr>
          <p:cNvSpPr>
            <a:spLocks noGrp="1"/>
          </p:cNvSpPr>
          <p:nvPr>
            <p:ph type="ftr" sz="quarter" idx="10"/>
          </p:nvPr>
        </p:nvSpPr>
        <p:spPr/>
        <p:txBody>
          <a:bodyPr/>
          <a:lstStyle/>
          <a:p>
            <a:r>
              <a:rPr lang="en-US"/>
              <a:t>©2020 Experian Information Solutions, Inc. All rights reserved. Experian and the Experian marks used herein are trademarks or registered trademarks of Experian Information Solutions, Inc. Other product and company names mentioned herein are the trademarks of their respective owners. No part of this copyrighted work may be reproduced, modified, or distributed in any form or manner without the prior written permission of Experian. </a:t>
            </a:r>
          </a:p>
          <a:p>
            <a:r>
              <a:rPr lang="en-US" b="1"/>
              <a:t>Experian [Public. Confidential. Internal. Restricted. – please choose the appropriate category].</a:t>
            </a:r>
            <a:endParaRPr lang="en-US"/>
          </a:p>
        </p:txBody>
      </p:sp>
      <p:sp>
        <p:nvSpPr>
          <p:cNvPr id="8" name="Title 7">
            <a:extLst>
              <a:ext uri="{FF2B5EF4-FFF2-40B4-BE49-F238E27FC236}">
                <a16:creationId xmlns:a16="http://schemas.microsoft.com/office/drawing/2014/main" id="{498EBF0E-B0EC-F14C-B262-99A122ED50DD}"/>
              </a:ext>
            </a:extLst>
          </p:cNvPr>
          <p:cNvSpPr>
            <a:spLocks noGrp="1"/>
          </p:cNvSpPr>
          <p:nvPr>
            <p:ph type="title" hasCustomPrompt="1"/>
          </p:nvPr>
        </p:nvSpPr>
        <p:spPr/>
        <p:txBody>
          <a:bodyPr/>
          <a:lstStyle/>
          <a:p>
            <a:r>
              <a:rPr lang="en-US"/>
              <a:t>Presentation Title</a:t>
            </a:r>
          </a:p>
        </p:txBody>
      </p:sp>
      <p:pic>
        <p:nvPicPr>
          <p:cNvPr id="5" name="Picture 4">
            <a:extLst>
              <a:ext uri="{FF2B5EF4-FFF2-40B4-BE49-F238E27FC236}">
                <a16:creationId xmlns:a16="http://schemas.microsoft.com/office/drawing/2014/main" id="{43F34135-A686-584F-A4B0-4CBCFD3CC718}"/>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0" y="-1"/>
            <a:ext cx="8145232" cy="3272479"/>
          </a:xfrm>
          <a:prstGeom prst="rect">
            <a:avLst/>
          </a:prstGeom>
        </p:spPr>
      </p:pic>
      <p:sp>
        <p:nvSpPr>
          <p:cNvPr id="9" name="Text Placeholder 3">
            <a:extLst>
              <a:ext uri="{FF2B5EF4-FFF2-40B4-BE49-F238E27FC236}">
                <a16:creationId xmlns:a16="http://schemas.microsoft.com/office/drawing/2014/main" id="{D02D8887-B223-D94C-AC57-093C799042B6}"/>
              </a:ext>
            </a:extLst>
          </p:cNvPr>
          <p:cNvSpPr>
            <a:spLocks noGrp="1"/>
          </p:cNvSpPr>
          <p:nvPr>
            <p:ph type="body" sz="quarter" idx="11" hasCustomPrompt="1"/>
          </p:nvPr>
        </p:nvSpPr>
        <p:spPr>
          <a:xfrm>
            <a:off x="457200" y="4572001"/>
            <a:ext cx="10627895" cy="866274"/>
          </a:xfrm>
        </p:spPr>
        <p:txBody>
          <a:bodyPr/>
          <a:lstStyle>
            <a:lvl1pPr marL="0" marR="0" indent="0" algn="l" defTabSz="914400" rtl="0" eaLnBrk="1" fontAlgn="auto" latinLnBrk="0" hangingPunct="1">
              <a:lnSpc>
                <a:spcPct val="90000"/>
              </a:lnSpc>
              <a:spcBef>
                <a:spcPts val="1000"/>
              </a:spcBef>
              <a:spcAft>
                <a:spcPts val="0"/>
              </a:spcAft>
              <a:buClrTx/>
              <a:buSzTx/>
              <a:buFontTx/>
              <a:buNone/>
              <a:tabLst/>
              <a:defRPr>
                <a:solidFill>
                  <a:srgbClr val="63666A"/>
                </a:solidFill>
              </a:defRPr>
            </a:lvl1pPr>
          </a:lstStyle>
          <a:p>
            <a:r>
              <a:rPr lang="en-US" sz="1800"/>
              <a:t>Subtitle can go here / Presented by Name of Presenter</a:t>
            </a:r>
            <a:br>
              <a:rPr lang="en-US" sz="1800"/>
            </a:br>
            <a:r>
              <a:rPr lang="en-US" sz="1800"/>
              <a:t>Day / Month / Year</a:t>
            </a:r>
          </a:p>
        </p:txBody>
      </p:sp>
    </p:spTree>
    <p:extLst>
      <p:ext uri="{BB962C8B-B14F-4D97-AF65-F5344CB8AC3E}">
        <p14:creationId xmlns:p14="http://schemas.microsoft.com/office/powerpoint/2010/main" val="23265393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ver Data Art 10">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6293381D-8EF8-C145-B2C7-528E878A4F81}"/>
              </a:ext>
            </a:extLst>
          </p:cNvPr>
          <p:cNvSpPr>
            <a:spLocks noGrp="1"/>
          </p:cNvSpPr>
          <p:nvPr>
            <p:ph type="ftr" sz="quarter" idx="10"/>
          </p:nvPr>
        </p:nvSpPr>
        <p:spPr/>
        <p:txBody>
          <a:bodyPr/>
          <a:lstStyle/>
          <a:p>
            <a:r>
              <a:rPr lang="en-US"/>
              <a:t>©2020 Experian Information Solutions, Inc. All rights reserved. Experian and the Experian marks used herein are trademarks or registered trademarks of Experian Information Solutions, Inc. Other product and company names mentioned herein are the trademarks of their respective owners. No part of this copyrighted work may be reproduced, modified, or distributed in any form or manner without the prior written permission of Experian. </a:t>
            </a:r>
          </a:p>
          <a:p>
            <a:r>
              <a:rPr lang="en-US" b="1"/>
              <a:t>Experian [Public. Confidential. Internal. Restricted. – please choose the appropriate category].</a:t>
            </a:r>
            <a:endParaRPr lang="en-US"/>
          </a:p>
        </p:txBody>
      </p:sp>
      <p:sp>
        <p:nvSpPr>
          <p:cNvPr id="8" name="Title 7">
            <a:extLst>
              <a:ext uri="{FF2B5EF4-FFF2-40B4-BE49-F238E27FC236}">
                <a16:creationId xmlns:a16="http://schemas.microsoft.com/office/drawing/2014/main" id="{498EBF0E-B0EC-F14C-B262-99A122ED50DD}"/>
              </a:ext>
            </a:extLst>
          </p:cNvPr>
          <p:cNvSpPr>
            <a:spLocks noGrp="1"/>
          </p:cNvSpPr>
          <p:nvPr>
            <p:ph type="title" hasCustomPrompt="1"/>
          </p:nvPr>
        </p:nvSpPr>
        <p:spPr/>
        <p:txBody>
          <a:bodyPr/>
          <a:lstStyle/>
          <a:p>
            <a:r>
              <a:rPr lang="en-US"/>
              <a:t>Presentation Title</a:t>
            </a:r>
          </a:p>
        </p:txBody>
      </p:sp>
      <p:pic>
        <p:nvPicPr>
          <p:cNvPr id="5" name="Picture 4">
            <a:extLst>
              <a:ext uri="{FF2B5EF4-FFF2-40B4-BE49-F238E27FC236}">
                <a16:creationId xmlns:a16="http://schemas.microsoft.com/office/drawing/2014/main" id="{6BECAD4C-849A-A24C-9A18-90EF34FFF5B5}"/>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1" y="-1"/>
            <a:ext cx="8144635" cy="3396049"/>
          </a:xfrm>
          <a:prstGeom prst="rect">
            <a:avLst/>
          </a:prstGeom>
        </p:spPr>
      </p:pic>
      <p:sp>
        <p:nvSpPr>
          <p:cNvPr id="9" name="Text Placeholder 3">
            <a:extLst>
              <a:ext uri="{FF2B5EF4-FFF2-40B4-BE49-F238E27FC236}">
                <a16:creationId xmlns:a16="http://schemas.microsoft.com/office/drawing/2014/main" id="{449C51CB-9B40-2D41-8E90-A0EB0AB13357}"/>
              </a:ext>
            </a:extLst>
          </p:cNvPr>
          <p:cNvSpPr>
            <a:spLocks noGrp="1"/>
          </p:cNvSpPr>
          <p:nvPr>
            <p:ph type="body" sz="quarter" idx="11" hasCustomPrompt="1"/>
          </p:nvPr>
        </p:nvSpPr>
        <p:spPr>
          <a:xfrm>
            <a:off x="457200" y="4572001"/>
            <a:ext cx="10627895" cy="866274"/>
          </a:xfrm>
        </p:spPr>
        <p:txBody>
          <a:bodyPr/>
          <a:lstStyle>
            <a:lvl1pPr marL="0" marR="0" indent="0" algn="l" defTabSz="914400" rtl="0" eaLnBrk="1" fontAlgn="auto" latinLnBrk="0" hangingPunct="1">
              <a:lnSpc>
                <a:spcPct val="90000"/>
              </a:lnSpc>
              <a:spcBef>
                <a:spcPts val="1000"/>
              </a:spcBef>
              <a:spcAft>
                <a:spcPts val="0"/>
              </a:spcAft>
              <a:buClrTx/>
              <a:buSzTx/>
              <a:buFontTx/>
              <a:buNone/>
              <a:tabLst/>
              <a:defRPr>
                <a:solidFill>
                  <a:srgbClr val="63666A"/>
                </a:solidFill>
              </a:defRPr>
            </a:lvl1pPr>
          </a:lstStyle>
          <a:p>
            <a:r>
              <a:rPr lang="en-US" sz="1800"/>
              <a:t>Subtitle can go here / Presented by Name of Presenter</a:t>
            </a:r>
            <a:br>
              <a:rPr lang="en-US" sz="1800"/>
            </a:br>
            <a:r>
              <a:rPr lang="en-US" sz="1800"/>
              <a:t>Day / Month / Year</a:t>
            </a:r>
          </a:p>
        </p:txBody>
      </p:sp>
    </p:spTree>
    <p:extLst>
      <p:ext uri="{BB962C8B-B14F-4D97-AF65-F5344CB8AC3E}">
        <p14:creationId xmlns:p14="http://schemas.microsoft.com/office/powerpoint/2010/main" val="8402048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Cover blue backgroun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26E4575-FB6D-0344-8F48-AC63F2CEF8C3}"/>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13844" y="0"/>
            <a:ext cx="12205844" cy="6858001"/>
          </a:xfrm>
          <a:prstGeom prst="rect">
            <a:avLst/>
          </a:prstGeom>
        </p:spPr>
      </p:pic>
      <p:sp>
        <p:nvSpPr>
          <p:cNvPr id="7" name="Footer Placeholder 6">
            <a:extLst>
              <a:ext uri="{FF2B5EF4-FFF2-40B4-BE49-F238E27FC236}">
                <a16:creationId xmlns:a16="http://schemas.microsoft.com/office/drawing/2014/main" id="{6293381D-8EF8-C145-B2C7-528E878A4F81}"/>
              </a:ext>
            </a:extLst>
          </p:cNvPr>
          <p:cNvSpPr>
            <a:spLocks noGrp="1"/>
          </p:cNvSpPr>
          <p:nvPr>
            <p:ph type="ftr" sz="quarter" idx="10"/>
          </p:nvPr>
        </p:nvSpPr>
        <p:spPr/>
        <p:txBody>
          <a:bodyPr/>
          <a:lstStyle>
            <a:lvl1pPr>
              <a:defRPr>
                <a:solidFill>
                  <a:schemeClr val="bg1"/>
                </a:solidFill>
              </a:defRPr>
            </a:lvl1pPr>
          </a:lstStyle>
          <a:p>
            <a:r>
              <a:rPr lang="en-US"/>
              <a:t>©2020 Experian Information Solutions, Inc. All rights reserved. Experian and the Experian marks used herein are trademarks or registered trademarks of Experian Information Solutions, Inc. Other product and company names mentioned herein are the trademarks of their respective owners. No part of this copyrighted work may be reproduced, modified, or distributed in any form or manner without the prior written permission of Experian. </a:t>
            </a:r>
          </a:p>
          <a:p>
            <a:r>
              <a:rPr lang="en-US" b="1"/>
              <a:t>Experian [Public. Confidential. Internal. Restricted. – please choose the appropriate category].</a:t>
            </a:r>
            <a:endParaRPr lang="en-US"/>
          </a:p>
        </p:txBody>
      </p:sp>
      <p:sp>
        <p:nvSpPr>
          <p:cNvPr id="8" name="Title 7">
            <a:extLst>
              <a:ext uri="{FF2B5EF4-FFF2-40B4-BE49-F238E27FC236}">
                <a16:creationId xmlns:a16="http://schemas.microsoft.com/office/drawing/2014/main" id="{498EBF0E-B0EC-F14C-B262-99A122ED50DD}"/>
              </a:ext>
            </a:extLst>
          </p:cNvPr>
          <p:cNvSpPr>
            <a:spLocks noGrp="1"/>
          </p:cNvSpPr>
          <p:nvPr>
            <p:ph type="title" hasCustomPrompt="1"/>
          </p:nvPr>
        </p:nvSpPr>
        <p:spPr/>
        <p:txBody>
          <a:bodyPr/>
          <a:lstStyle>
            <a:lvl1pPr>
              <a:defRPr>
                <a:solidFill>
                  <a:schemeClr val="bg1"/>
                </a:solidFill>
              </a:defRPr>
            </a:lvl1pPr>
          </a:lstStyle>
          <a:p>
            <a:r>
              <a:rPr lang="en-US"/>
              <a:t>Presentation Title</a:t>
            </a:r>
          </a:p>
        </p:txBody>
      </p:sp>
      <p:pic>
        <p:nvPicPr>
          <p:cNvPr id="9" name="Picture 8" descr="A picture containing drawing, light&#10;&#10;Description automatically generated">
            <a:extLst>
              <a:ext uri="{FF2B5EF4-FFF2-40B4-BE49-F238E27FC236}">
                <a16:creationId xmlns:a16="http://schemas.microsoft.com/office/drawing/2014/main" id="{D85DCAEE-26D3-A149-93BC-ADC8ACB19218}"/>
              </a:ext>
            </a:extLst>
          </p:cNvPr>
          <p:cNvPicPr>
            <a:picLocks noChangeAspect="1"/>
          </p:cNvPicPr>
          <p:nvPr userDrawn="1"/>
        </p:nvPicPr>
        <p:blipFill>
          <a:blip r:embed="rId3"/>
          <a:stretch>
            <a:fillRect/>
          </a:stretch>
        </p:blipFill>
        <p:spPr>
          <a:xfrm>
            <a:off x="457200" y="1828800"/>
            <a:ext cx="1788224" cy="576072"/>
          </a:xfrm>
          <a:prstGeom prst="rect">
            <a:avLst/>
          </a:prstGeom>
        </p:spPr>
      </p:pic>
      <p:sp>
        <p:nvSpPr>
          <p:cNvPr id="4" name="Text Placeholder 3">
            <a:extLst>
              <a:ext uri="{FF2B5EF4-FFF2-40B4-BE49-F238E27FC236}">
                <a16:creationId xmlns:a16="http://schemas.microsoft.com/office/drawing/2014/main" id="{39759291-8B36-BC40-8376-F990A70C67B9}"/>
              </a:ext>
            </a:extLst>
          </p:cNvPr>
          <p:cNvSpPr>
            <a:spLocks noGrp="1"/>
          </p:cNvSpPr>
          <p:nvPr>
            <p:ph type="body" sz="quarter" idx="11" hasCustomPrompt="1"/>
          </p:nvPr>
        </p:nvSpPr>
        <p:spPr>
          <a:xfrm>
            <a:off x="457200" y="4572001"/>
            <a:ext cx="10627895" cy="866274"/>
          </a:xfrm>
        </p:spPr>
        <p:txBody>
          <a:bodyPr/>
          <a:lstStyle>
            <a:lvl1pPr marL="0" marR="0" indent="0" algn="l" defTabSz="914400" rtl="0" eaLnBrk="1" fontAlgn="auto" latinLnBrk="0" hangingPunct="1">
              <a:lnSpc>
                <a:spcPct val="90000"/>
              </a:lnSpc>
              <a:spcBef>
                <a:spcPts val="1000"/>
              </a:spcBef>
              <a:spcAft>
                <a:spcPts val="0"/>
              </a:spcAft>
              <a:buClrTx/>
              <a:buSzTx/>
              <a:buFontTx/>
              <a:buNone/>
              <a:tabLst/>
              <a:defRPr>
                <a:solidFill>
                  <a:schemeClr val="bg1"/>
                </a:solidFill>
              </a:defRPr>
            </a:lvl1pPr>
          </a:lstStyle>
          <a:p>
            <a:r>
              <a:rPr lang="en-US" sz="1800"/>
              <a:t>Subtitle can go here / Presented by Name of Presenter</a:t>
            </a:r>
            <a:br>
              <a:rPr lang="en-US" sz="1800"/>
            </a:br>
            <a:r>
              <a:rPr lang="en-US" sz="1800"/>
              <a:t>Day / Month / Year</a:t>
            </a:r>
          </a:p>
        </p:txBody>
      </p:sp>
    </p:spTree>
    <p:extLst>
      <p:ext uri="{BB962C8B-B14F-4D97-AF65-F5344CB8AC3E}">
        <p14:creationId xmlns:p14="http://schemas.microsoft.com/office/powerpoint/2010/main" val="42338537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Cover purple backgroun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5A98815-7921-6946-9619-D2D918C6203A}"/>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0" y="-1"/>
            <a:ext cx="12205844" cy="6858001"/>
          </a:xfrm>
          <a:prstGeom prst="rect">
            <a:avLst/>
          </a:prstGeom>
        </p:spPr>
      </p:pic>
      <p:sp>
        <p:nvSpPr>
          <p:cNvPr id="7" name="Footer Placeholder 6">
            <a:extLst>
              <a:ext uri="{FF2B5EF4-FFF2-40B4-BE49-F238E27FC236}">
                <a16:creationId xmlns:a16="http://schemas.microsoft.com/office/drawing/2014/main" id="{6293381D-8EF8-C145-B2C7-528E878A4F81}"/>
              </a:ext>
            </a:extLst>
          </p:cNvPr>
          <p:cNvSpPr>
            <a:spLocks noGrp="1"/>
          </p:cNvSpPr>
          <p:nvPr>
            <p:ph type="ftr" sz="quarter" idx="10"/>
          </p:nvPr>
        </p:nvSpPr>
        <p:spPr/>
        <p:txBody>
          <a:bodyPr/>
          <a:lstStyle>
            <a:lvl1pPr>
              <a:defRPr>
                <a:solidFill>
                  <a:schemeClr val="bg1"/>
                </a:solidFill>
              </a:defRPr>
            </a:lvl1pPr>
          </a:lstStyle>
          <a:p>
            <a:r>
              <a:rPr lang="en-US"/>
              <a:t>©2020 Experian Information Solutions, Inc. All rights reserved. Experian and the Experian marks used herein are trademarks or registered trademarks of Experian Information Solutions, Inc. Other product and company names mentioned herein are the trademarks of their respective owners. No part of this copyrighted work may be reproduced, modified, or distributed in any form or manner without the prior written permission of Experian. </a:t>
            </a:r>
          </a:p>
          <a:p>
            <a:r>
              <a:rPr lang="en-US" b="1"/>
              <a:t>Experian [Public. Confidential. Internal. Restricted. – please choose the appropriate category].</a:t>
            </a:r>
            <a:endParaRPr lang="en-US"/>
          </a:p>
        </p:txBody>
      </p:sp>
      <p:sp>
        <p:nvSpPr>
          <p:cNvPr id="8" name="Title 7">
            <a:extLst>
              <a:ext uri="{FF2B5EF4-FFF2-40B4-BE49-F238E27FC236}">
                <a16:creationId xmlns:a16="http://schemas.microsoft.com/office/drawing/2014/main" id="{498EBF0E-B0EC-F14C-B262-99A122ED50DD}"/>
              </a:ext>
            </a:extLst>
          </p:cNvPr>
          <p:cNvSpPr>
            <a:spLocks noGrp="1"/>
          </p:cNvSpPr>
          <p:nvPr>
            <p:ph type="title" hasCustomPrompt="1"/>
          </p:nvPr>
        </p:nvSpPr>
        <p:spPr/>
        <p:txBody>
          <a:bodyPr/>
          <a:lstStyle>
            <a:lvl1pPr>
              <a:defRPr>
                <a:solidFill>
                  <a:schemeClr val="bg1"/>
                </a:solidFill>
              </a:defRPr>
            </a:lvl1pPr>
          </a:lstStyle>
          <a:p>
            <a:r>
              <a:rPr lang="en-US"/>
              <a:t>Presentation Title</a:t>
            </a:r>
          </a:p>
        </p:txBody>
      </p:sp>
      <p:sp>
        <p:nvSpPr>
          <p:cNvPr id="12" name="Text Placeholder 3">
            <a:extLst>
              <a:ext uri="{FF2B5EF4-FFF2-40B4-BE49-F238E27FC236}">
                <a16:creationId xmlns:a16="http://schemas.microsoft.com/office/drawing/2014/main" id="{C247A9B4-32E0-5F41-8A1A-0596343EC53D}"/>
              </a:ext>
            </a:extLst>
          </p:cNvPr>
          <p:cNvSpPr>
            <a:spLocks noGrp="1"/>
          </p:cNvSpPr>
          <p:nvPr>
            <p:ph type="body" sz="quarter" idx="11" hasCustomPrompt="1"/>
          </p:nvPr>
        </p:nvSpPr>
        <p:spPr>
          <a:xfrm>
            <a:off x="457200" y="4572001"/>
            <a:ext cx="10627895" cy="866274"/>
          </a:xfrm>
        </p:spPr>
        <p:txBody>
          <a:bodyPr/>
          <a:lstStyle>
            <a:lvl1pPr marL="0" marR="0" indent="0" algn="l" defTabSz="914400" rtl="0" eaLnBrk="1" fontAlgn="auto" latinLnBrk="0" hangingPunct="1">
              <a:lnSpc>
                <a:spcPct val="90000"/>
              </a:lnSpc>
              <a:spcBef>
                <a:spcPts val="1000"/>
              </a:spcBef>
              <a:spcAft>
                <a:spcPts val="0"/>
              </a:spcAft>
              <a:buClrTx/>
              <a:buSzTx/>
              <a:buFontTx/>
              <a:buNone/>
              <a:tabLst/>
              <a:defRPr>
                <a:solidFill>
                  <a:schemeClr val="bg1"/>
                </a:solidFill>
              </a:defRPr>
            </a:lvl1pPr>
          </a:lstStyle>
          <a:p>
            <a:r>
              <a:rPr lang="en-US" sz="1800"/>
              <a:t>Subtitle can go here / Presented by Name of Presenter</a:t>
            </a:r>
            <a:br>
              <a:rPr lang="en-US" sz="1800"/>
            </a:br>
            <a:r>
              <a:rPr lang="en-US" sz="1800"/>
              <a:t>Day / Month / Year</a:t>
            </a:r>
          </a:p>
        </p:txBody>
      </p:sp>
      <p:pic>
        <p:nvPicPr>
          <p:cNvPr id="13" name="Picture 12" descr="A picture containing drawing, light&#10;&#10;Description automatically generated">
            <a:extLst>
              <a:ext uri="{FF2B5EF4-FFF2-40B4-BE49-F238E27FC236}">
                <a16:creationId xmlns:a16="http://schemas.microsoft.com/office/drawing/2014/main" id="{60FF44A1-28B1-5C4C-822A-809025C01BD9}"/>
              </a:ext>
            </a:extLst>
          </p:cNvPr>
          <p:cNvPicPr>
            <a:picLocks noChangeAspect="1"/>
          </p:cNvPicPr>
          <p:nvPr userDrawn="1"/>
        </p:nvPicPr>
        <p:blipFill>
          <a:blip r:embed="rId3"/>
          <a:stretch>
            <a:fillRect/>
          </a:stretch>
        </p:blipFill>
        <p:spPr>
          <a:xfrm>
            <a:off x="457200" y="1828800"/>
            <a:ext cx="1788224" cy="576072"/>
          </a:xfrm>
          <a:prstGeom prst="rect">
            <a:avLst/>
          </a:prstGeom>
        </p:spPr>
      </p:pic>
    </p:spTree>
    <p:extLst>
      <p:ext uri="{BB962C8B-B14F-4D97-AF65-F5344CB8AC3E}">
        <p14:creationId xmlns:p14="http://schemas.microsoft.com/office/powerpoint/2010/main" val="9583556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Cover raspberry backgroun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C86EDC8-2DBF-1D4A-B20F-045E4459C985}"/>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0" y="-1"/>
            <a:ext cx="12219704" cy="6858001"/>
          </a:xfrm>
          <a:prstGeom prst="rect">
            <a:avLst/>
          </a:prstGeom>
        </p:spPr>
      </p:pic>
      <p:sp>
        <p:nvSpPr>
          <p:cNvPr id="7" name="Footer Placeholder 6">
            <a:extLst>
              <a:ext uri="{FF2B5EF4-FFF2-40B4-BE49-F238E27FC236}">
                <a16:creationId xmlns:a16="http://schemas.microsoft.com/office/drawing/2014/main" id="{6293381D-8EF8-C145-B2C7-528E878A4F81}"/>
              </a:ext>
            </a:extLst>
          </p:cNvPr>
          <p:cNvSpPr>
            <a:spLocks noGrp="1"/>
          </p:cNvSpPr>
          <p:nvPr>
            <p:ph type="ftr" sz="quarter" idx="10"/>
          </p:nvPr>
        </p:nvSpPr>
        <p:spPr/>
        <p:txBody>
          <a:bodyPr/>
          <a:lstStyle>
            <a:lvl1pPr>
              <a:defRPr>
                <a:solidFill>
                  <a:schemeClr val="bg1"/>
                </a:solidFill>
              </a:defRPr>
            </a:lvl1pPr>
          </a:lstStyle>
          <a:p>
            <a:r>
              <a:rPr lang="en-US"/>
              <a:t>©2020 Experian Information Solutions, Inc. All rights reserved. Experian and the Experian marks used herein are trademarks or registered trademarks of Experian Information Solutions, Inc. Other product and company names mentioned herein are the trademarks of their respective owners. No part of this copyrighted work may be reproduced, modified, or distributed in any form or manner without the prior written permission of Experian. </a:t>
            </a:r>
          </a:p>
          <a:p>
            <a:r>
              <a:rPr lang="en-US" b="1"/>
              <a:t>Experian [Public. Confidential. Internal. Restricted. – please choose the appropriate category].</a:t>
            </a:r>
            <a:endParaRPr lang="en-US"/>
          </a:p>
        </p:txBody>
      </p:sp>
      <p:sp>
        <p:nvSpPr>
          <p:cNvPr id="8" name="Title 7">
            <a:extLst>
              <a:ext uri="{FF2B5EF4-FFF2-40B4-BE49-F238E27FC236}">
                <a16:creationId xmlns:a16="http://schemas.microsoft.com/office/drawing/2014/main" id="{498EBF0E-B0EC-F14C-B262-99A122ED50DD}"/>
              </a:ext>
            </a:extLst>
          </p:cNvPr>
          <p:cNvSpPr>
            <a:spLocks noGrp="1"/>
          </p:cNvSpPr>
          <p:nvPr>
            <p:ph type="title" hasCustomPrompt="1"/>
          </p:nvPr>
        </p:nvSpPr>
        <p:spPr/>
        <p:txBody>
          <a:bodyPr/>
          <a:lstStyle>
            <a:lvl1pPr>
              <a:defRPr>
                <a:solidFill>
                  <a:schemeClr val="bg1"/>
                </a:solidFill>
              </a:defRPr>
            </a:lvl1pPr>
          </a:lstStyle>
          <a:p>
            <a:r>
              <a:rPr lang="en-US"/>
              <a:t>Presentation Title</a:t>
            </a:r>
          </a:p>
        </p:txBody>
      </p:sp>
      <p:sp>
        <p:nvSpPr>
          <p:cNvPr id="10" name="Text Placeholder 3">
            <a:extLst>
              <a:ext uri="{FF2B5EF4-FFF2-40B4-BE49-F238E27FC236}">
                <a16:creationId xmlns:a16="http://schemas.microsoft.com/office/drawing/2014/main" id="{84BA7778-668B-AF40-BCA4-FDC31F27B2D2}"/>
              </a:ext>
            </a:extLst>
          </p:cNvPr>
          <p:cNvSpPr>
            <a:spLocks noGrp="1"/>
          </p:cNvSpPr>
          <p:nvPr>
            <p:ph type="body" sz="quarter" idx="11" hasCustomPrompt="1"/>
          </p:nvPr>
        </p:nvSpPr>
        <p:spPr>
          <a:xfrm>
            <a:off x="457200" y="4572001"/>
            <a:ext cx="10627895" cy="866274"/>
          </a:xfrm>
        </p:spPr>
        <p:txBody>
          <a:bodyPr/>
          <a:lstStyle>
            <a:lvl1pPr marL="0" marR="0" indent="0" algn="l" defTabSz="914400" rtl="0" eaLnBrk="1" fontAlgn="auto" latinLnBrk="0" hangingPunct="1">
              <a:lnSpc>
                <a:spcPct val="90000"/>
              </a:lnSpc>
              <a:spcBef>
                <a:spcPts val="1000"/>
              </a:spcBef>
              <a:spcAft>
                <a:spcPts val="0"/>
              </a:spcAft>
              <a:buClrTx/>
              <a:buSzTx/>
              <a:buFontTx/>
              <a:buNone/>
              <a:tabLst/>
              <a:defRPr>
                <a:solidFill>
                  <a:schemeClr val="bg1"/>
                </a:solidFill>
              </a:defRPr>
            </a:lvl1pPr>
          </a:lstStyle>
          <a:p>
            <a:r>
              <a:rPr lang="en-US" sz="1800"/>
              <a:t>Subtitle can go here / Presented by Name of Presenter</a:t>
            </a:r>
            <a:br>
              <a:rPr lang="en-US" sz="1800"/>
            </a:br>
            <a:r>
              <a:rPr lang="en-US" sz="1800"/>
              <a:t>Day / Month / Year</a:t>
            </a:r>
          </a:p>
        </p:txBody>
      </p:sp>
      <p:pic>
        <p:nvPicPr>
          <p:cNvPr id="11" name="Picture 10" descr="A picture containing drawing, light&#10;&#10;Description automatically generated">
            <a:extLst>
              <a:ext uri="{FF2B5EF4-FFF2-40B4-BE49-F238E27FC236}">
                <a16:creationId xmlns:a16="http://schemas.microsoft.com/office/drawing/2014/main" id="{91B74763-1B46-C547-8DBE-02DD4B71CFA0}"/>
              </a:ext>
            </a:extLst>
          </p:cNvPr>
          <p:cNvPicPr>
            <a:picLocks noChangeAspect="1"/>
          </p:cNvPicPr>
          <p:nvPr userDrawn="1"/>
        </p:nvPicPr>
        <p:blipFill>
          <a:blip r:embed="rId3"/>
          <a:stretch>
            <a:fillRect/>
          </a:stretch>
        </p:blipFill>
        <p:spPr>
          <a:xfrm>
            <a:off x="457200" y="1828800"/>
            <a:ext cx="1788224" cy="576072"/>
          </a:xfrm>
          <a:prstGeom prst="rect">
            <a:avLst/>
          </a:prstGeom>
        </p:spPr>
      </p:pic>
    </p:spTree>
    <p:extLst>
      <p:ext uri="{BB962C8B-B14F-4D97-AF65-F5344CB8AC3E}">
        <p14:creationId xmlns:p14="http://schemas.microsoft.com/office/powerpoint/2010/main" val="385525123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Cover pink backgroun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3FA9373-3C72-6146-94D9-87FB6528DC82}"/>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0" y="0"/>
            <a:ext cx="12216680" cy="6858000"/>
          </a:xfrm>
          <a:prstGeom prst="rect">
            <a:avLst/>
          </a:prstGeom>
        </p:spPr>
      </p:pic>
      <p:sp>
        <p:nvSpPr>
          <p:cNvPr id="7" name="Footer Placeholder 6">
            <a:extLst>
              <a:ext uri="{FF2B5EF4-FFF2-40B4-BE49-F238E27FC236}">
                <a16:creationId xmlns:a16="http://schemas.microsoft.com/office/drawing/2014/main" id="{6293381D-8EF8-C145-B2C7-528E878A4F81}"/>
              </a:ext>
            </a:extLst>
          </p:cNvPr>
          <p:cNvSpPr>
            <a:spLocks noGrp="1"/>
          </p:cNvSpPr>
          <p:nvPr>
            <p:ph type="ftr" sz="quarter" idx="10"/>
          </p:nvPr>
        </p:nvSpPr>
        <p:spPr/>
        <p:txBody>
          <a:bodyPr/>
          <a:lstStyle>
            <a:lvl1pPr>
              <a:defRPr>
                <a:solidFill>
                  <a:schemeClr val="bg1"/>
                </a:solidFill>
              </a:defRPr>
            </a:lvl1pPr>
          </a:lstStyle>
          <a:p>
            <a:r>
              <a:rPr lang="en-US"/>
              <a:t>©2020 Experian Information Solutions, Inc. All rights reserved. Experian and the Experian marks used herein are trademarks or registered trademarks of Experian Information Solutions, Inc. Other product and company names mentioned herein are the trademarks of their respective owners. No part of this copyrighted work may be reproduced, modified, or distributed in any form or manner without the prior written permission of Experian. </a:t>
            </a:r>
          </a:p>
          <a:p>
            <a:r>
              <a:rPr lang="en-US" b="1"/>
              <a:t>Experian [Public. Confidential. Internal. Restricted. – please choose the appropriate category].</a:t>
            </a:r>
            <a:endParaRPr lang="en-US"/>
          </a:p>
        </p:txBody>
      </p:sp>
      <p:sp>
        <p:nvSpPr>
          <p:cNvPr id="8" name="Title 7">
            <a:extLst>
              <a:ext uri="{FF2B5EF4-FFF2-40B4-BE49-F238E27FC236}">
                <a16:creationId xmlns:a16="http://schemas.microsoft.com/office/drawing/2014/main" id="{498EBF0E-B0EC-F14C-B262-99A122ED50DD}"/>
              </a:ext>
            </a:extLst>
          </p:cNvPr>
          <p:cNvSpPr>
            <a:spLocks noGrp="1"/>
          </p:cNvSpPr>
          <p:nvPr>
            <p:ph type="title" hasCustomPrompt="1"/>
          </p:nvPr>
        </p:nvSpPr>
        <p:spPr/>
        <p:txBody>
          <a:bodyPr/>
          <a:lstStyle>
            <a:lvl1pPr>
              <a:defRPr>
                <a:solidFill>
                  <a:schemeClr val="bg1"/>
                </a:solidFill>
              </a:defRPr>
            </a:lvl1pPr>
          </a:lstStyle>
          <a:p>
            <a:r>
              <a:rPr lang="en-US"/>
              <a:t>Presentation Title</a:t>
            </a:r>
          </a:p>
        </p:txBody>
      </p:sp>
      <p:sp>
        <p:nvSpPr>
          <p:cNvPr id="10" name="Text Placeholder 3">
            <a:extLst>
              <a:ext uri="{FF2B5EF4-FFF2-40B4-BE49-F238E27FC236}">
                <a16:creationId xmlns:a16="http://schemas.microsoft.com/office/drawing/2014/main" id="{AFFA86BA-F653-5F41-AEFB-E27CFE8685F0}"/>
              </a:ext>
            </a:extLst>
          </p:cNvPr>
          <p:cNvSpPr>
            <a:spLocks noGrp="1"/>
          </p:cNvSpPr>
          <p:nvPr>
            <p:ph type="body" sz="quarter" idx="11" hasCustomPrompt="1"/>
          </p:nvPr>
        </p:nvSpPr>
        <p:spPr>
          <a:xfrm>
            <a:off x="457200" y="4572001"/>
            <a:ext cx="10627895" cy="866274"/>
          </a:xfrm>
        </p:spPr>
        <p:txBody>
          <a:bodyPr/>
          <a:lstStyle>
            <a:lvl1pPr marL="0" marR="0" indent="0" algn="l" defTabSz="914400" rtl="0" eaLnBrk="1" fontAlgn="auto" latinLnBrk="0" hangingPunct="1">
              <a:lnSpc>
                <a:spcPct val="90000"/>
              </a:lnSpc>
              <a:spcBef>
                <a:spcPts val="1000"/>
              </a:spcBef>
              <a:spcAft>
                <a:spcPts val="0"/>
              </a:spcAft>
              <a:buClrTx/>
              <a:buSzTx/>
              <a:buFontTx/>
              <a:buNone/>
              <a:tabLst/>
              <a:defRPr>
                <a:solidFill>
                  <a:schemeClr val="bg1"/>
                </a:solidFill>
              </a:defRPr>
            </a:lvl1pPr>
          </a:lstStyle>
          <a:p>
            <a:r>
              <a:rPr lang="en-US" sz="1800"/>
              <a:t>Subtitle can go here / Presented by Name of Presenter</a:t>
            </a:r>
            <a:br>
              <a:rPr lang="en-US" sz="1800"/>
            </a:br>
            <a:r>
              <a:rPr lang="en-US" sz="1800"/>
              <a:t>Day / Month / Year</a:t>
            </a:r>
          </a:p>
        </p:txBody>
      </p:sp>
      <p:pic>
        <p:nvPicPr>
          <p:cNvPr id="11" name="Picture 10" descr="A picture containing drawing, light&#10;&#10;Description automatically generated">
            <a:extLst>
              <a:ext uri="{FF2B5EF4-FFF2-40B4-BE49-F238E27FC236}">
                <a16:creationId xmlns:a16="http://schemas.microsoft.com/office/drawing/2014/main" id="{EE62D988-BCB3-A14F-BA15-0F3CA4F37599}"/>
              </a:ext>
            </a:extLst>
          </p:cNvPr>
          <p:cNvPicPr>
            <a:picLocks noChangeAspect="1"/>
          </p:cNvPicPr>
          <p:nvPr userDrawn="1"/>
        </p:nvPicPr>
        <p:blipFill>
          <a:blip r:embed="rId3"/>
          <a:stretch>
            <a:fillRect/>
          </a:stretch>
        </p:blipFill>
        <p:spPr>
          <a:xfrm>
            <a:off x="457200" y="1828800"/>
            <a:ext cx="1788224" cy="576072"/>
          </a:xfrm>
          <a:prstGeom prst="rect">
            <a:avLst/>
          </a:prstGeom>
        </p:spPr>
      </p:pic>
    </p:spTree>
    <p:extLst>
      <p:ext uri="{BB962C8B-B14F-4D97-AF65-F5344CB8AC3E}">
        <p14:creationId xmlns:p14="http://schemas.microsoft.com/office/powerpoint/2010/main" val="20686184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3_Title and Image">
    <p:spTree>
      <p:nvGrpSpPr>
        <p:cNvPr id="1" name=""/>
        <p:cNvGrpSpPr/>
        <p:nvPr/>
      </p:nvGrpSpPr>
      <p:grpSpPr>
        <a:xfrm>
          <a:off x="0" y="0"/>
          <a:ext cx="0" cy="0"/>
          <a:chOff x="0" y="0"/>
          <a:chExt cx="0" cy="0"/>
        </a:xfrm>
      </p:grpSpPr>
      <p:sp>
        <p:nvSpPr>
          <p:cNvPr id="3" name="Rectángulo: esquinas redondeadas 2">
            <a:extLst>
              <a:ext uri="{FF2B5EF4-FFF2-40B4-BE49-F238E27FC236}">
                <a16:creationId xmlns:a16="http://schemas.microsoft.com/office/drawing/2014/main" id="{A4358D56-DBFE-4815-A30D-5089D720BD10}"/>
              </a:ext>
            </a:extLst>
          </p:cNvPr>
          <p:cNvSpPr/>
          <p:nvPr userDrawn="1"/>
        </p:nvSpPr>
        <p:spPr>
          <a:xfrm>
            <a:off x="8592277" y="6003624"/>
            <a:ext cx="3599723" cy="875808"/>
          </a:xfrm>
          <a:prstGeom prst="round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sz="2400" dirty="0"/>
          </a:p>
        </p:txBody>
      </p:sp>
      <p:pic>
        <p:nvPicPr>
          <p:cNvPr id="6" name="Picture 5"/>
          <p:cNvPicPr>
            <a:picLocks noChangeAspect="1"/>
          </p:cNvPicPr>
          <p:nvPr userDrawn="1"/>
        </p:nvPicPr>
        <p:blipFill>
          <a:blip r:embed="rId2"/>
          <a:stretch>
            <a:fillRect/>
          </a:stretch>
        </p:blipFill>
        <p:spPr>
          <a:xfrm>
            <a:off x="0" y="484173"/>
            <a:ext cx="11741915" cy="6395259"/>
          </a:xfrm>
          <a:prstGeom prst="rect">
            <a:avLst/>
          </a:prstGeom>
        </p:spPr>
      </p:pic>
      <p:pic>
        <p:nvPicPr>
          <p:cNvPr id="7" name="Picture 6"/>
          <p:cNvPicPr>
            <a:picLocks noChangeAspect="1"/>
          </p:cNvPicPr>
          <p:nvPr userDrawn="1"/>
        </p:nvPicPr>
        <p:blipFill rotWithShape="1">
          <a:blip r:embed="rId3"/>
          <a:srcRect t="4896"/>
          <a:stretch/>
        </p:blipFill>
        <p:spPr>
          <a:xfrm>
            <a:off x="-8192" y="1"/>
            <a:ext cx="11748011" cy="6161315"/>
          </a:xfrm>
          <a:prstGeom prst="rect">
            <a:avLst/>
          </a:prstGeom>
        </p:spPr>
      </p:pic>
      <p:sp>
        <p:nvSpPr>
          <p:cNvPr id="15" name="Picture Placeholder 14"/>
          <p:cNvSpPr>
            <a:spLocks noGrp="1"/>
          </p:cNvSpPr>
          <p:nvPr>
            <p:ph type="pic" sz="quarter" idx="12"/>
          </p:nvPr>
        </p:nvSpPr>
        <p:spPr>
          <a:xfrm>
            <a:off x="-2" y="-2381"/>
            <a:ext cx="11739819" cy="5521833"/>
          </a:xfrm>
          <a:custGeom>
            <a:avLst/>
            <a:gdLst>
              <a:gd name="connsiteX0" fmla="*/ 1397894 w 11745914"/>
              <a:gd name="connsiteY0" fmla="*/ 0 h 5760000"/>
              <a:gd name="connsiteX1" fmla="*/ 11745914 w 11745914"/>
              <a:gd name="connsiteY1" fmla="*/ 0 h 5760000"/>
              <a:gd name="connsiteX2" fmla="*/ 11745914 w 11745914"/>
              <a:gd name="connsiteY2" fmla="*/ 0 h 5760000"/>
              <a:gd name="connsiteX3" fmla="*/ 11745914 w 11745914"/>
              <a:gd name="connsiteY3" fmla="*/ 4362106 h 5760000"/>
              <a:gd name="connsiteX4" fmla="*/ 10348020 w 11745914"/>
              <a:gd name="connsiteY4" fmla="*/ 5760000 h 5760000"/>
              <a:gd name="connsiteX5" fmla="*/ 0 w 11745914"/>
              <a:gd name="connsiteY5" fmla="*/ 5760000 h 5760000"/>
              <a:gd name="connsiteX6" fmla="*/ 0 w 11745914"/>
              <a:gd name="connsiteY6" fmla="*/ 5760000 h 5760000"/>
              <a:gd name="connsiteX7" fmla="*/ 0 w 11745914"/>
              <a:gd name="connsiteY7" fmla="*/ 1397894 h 5760000"/>
              <a:gd name="connsiteX8" fmla="*/ 1397894 w 11745914"/>
              <a:gd name="connsiteY8" fmla="*/ 0 h 5760000"/>
              <a:gd name="connsiteX0" fmla="*/ 1397894 w 11745914"/>
              <a:gd name="connsiteY0" fmla="*/ 0 h 5760000"/>
              <a:gd name="connsiteX1" fmla="*/ 11745914 w 11745914"/>
              <a:gd name="connsiteY1" fmla="*/ 0 h 5760000"/>
              <a:gd name="connsiteX2" fmla="*/ 11745914 w 11745914"/>
              <a:gd name="connsiteY2" fmla="*/ 0 h 5760000"/>
              <a:gd name="connsiteX3" fmla="*/ 11745914 w 11745914"/>
              <a:gd name="connsiteY3" fmla="*/ 4362106 h 5760000"/>
              <a:gd name="connsiteX4" fmla="*/ 10348020 w 11745914"/>
              <a:gd name="connsiteY4" fmla="*/ 5760000 h 5760000"/>
              <a:gd name="connsiteX5" fmla="*/ 0 w 11745914"/>
              <a:gd name="connsiteY5" fmla="*/ 5760000 h 5760000"/>
              <a:gd name="connsiteX6" fmla="*/ 0 w 11745914"/>
              <a:gd name="connsiteY6" fmla="*/ 5760000 h 5760000"/>
              <a:gd name="connsiteX7" fmla="*/ 0 w 11745914"/>
              <a:gd name="connsiteY7" fmla="*/ 1397894 h 5760000"/>
              <a:gd name="connsiteX8" fmla="*/ 423864 w 11745914"/>
              <a:gd name="connsiteY8" fmla="*/ 395288 h 5760000"/>
              <a:gd name="connsiteX9" fmla="*/ 1397894 w 11745914"/>
              <a:gd name="connsiteY9" fmla="*/ 0 h 5760000"/>
              <a:gd name="connsiteX0" fmla="*/ 1397894 w 11745914"/>
              <a:gd name="connsiteY0" fmla="*/ 0 h 5760000"/>
              <a:gd name="connsiteX1" fmla="*/ 11745914 w 11745914"/>
              <a:gd name="connsiteY1" fmla="*/ 0 h 5760000"/>
              <a:gd name="connsiteX2" fmla="*/ 11745914 w 11745914"/>
              <a:gd name="connsiteY2" fmla="*/ 0 h 5760000"/>
              <a:gd name="connsiteX3" fmla="*/ 11745914 w 11745914"/>
              <a:gd name="connsiteY3" fmla="*/ 4362106 h 5760000"/>
              <a:gd name="connsiteX4" fmla="*/ 10348020 w 11745914"/>
              <a:gd name="connsiteY4" fmla="*/ 5760000 h 5760000"/>
              <a:gd name="connsiteX5" fmla="*/ 0 w 11745914"/>
              <a:gd name="connsiteY5" fmla="*/ 5760000 h 5760000"/>
              <a:gd name="connsiteX6" fmla="*/ 0 w 11745914"/>
              <a:gd name="connsiteY6" fmla="*/ 5760000 h 5760000"/>
              <a:gd name="connsiteX7" fmla="*/ 0 w 11745914"/>
              <a:gd name="connsiteY7" fmla="*/ 1397894 h 5760000"/>
              <a:gd name="connsiteX8" fmla="*/ 423864 w 11745914"/>
              <a:gd name="connsiteY8" fmla="*/ 395288 h 5760000"/>
              <a:gd name="connsiteX9" fmla="*/ 1397894 w 11745914"/>
              <a:gd name="connsiteY9" fmla="*/ 0 h 5760000"/>
              <a:gd name="connsiteX0" fmla="*/ 1483623 w 11831643"/>
              <a:gd name="connsiteY0" fmla="*/ 86592 h 5846592"/>
              <a:gd name="connsiteX1" fmla="*/ 11831643 w 11831643"/>
              <a:gd name="connsiteY1" fmla="*/ 86592 h 5846592"/>
              <a:gd name="connsiteX2" fmla="*/ 11831643 w 11831643"/>
              <a:gd name="connsiteY2" fmla="*/ 86592 h 5846592"/>
              <a:gd name="connsiteX3" fmla="*/ 11831643 w 11831643"/>
              <a:gd name="connsiteY3" fmla="*/ 4448698 h 5846592"/>
              <a:gd name="connsiteX4" fmla="*/ 10433749 w 11831643"/>
              <a:gd name="connsiteY4" fmla="*/ 5846592 h 5846592"/>
              <a:gd name="connsiteX5" fmla="*/ 85729 w 11831643"/>
              <a:gd name="connsiteY5" fmla="*/ 5846592 h 5846592"/>
              <a:gd name="connsiteX6" fmla="*/ 85729 w 11831643"/>
              <a:gd name="connsiteY6" fmla="*/ 5846592 h 5846592"/>
              <a:gd name="connsiteX7" fmla="*/ 85729 w 11831643"/>
              <a:gd name="connsiteY7" fmla="*/ 1484486 h 5846592"/>
              <a:gd name="connsiteX8" fmla="*/ 90493 w 11831643"/>
              <a:gd name="connsiteY8" fmla="*/ 91355 h 5846592"/>
              <a:gd name="connsiteX9" fmla="*/ 1483623 w 11831643"/>
              <a:gd name="connsiteY9" fmla="*/ 86592 h 5846592"/>
              <a:gd name="connsiteX0" fmla="*/ 1483623 w 11831643"/>
              <a:gd name="connsiteY0" fmla="*/ 0 h 5760000"/>
              <a:gd name="connsiteX1" fmla="*/ 11831643 w 11831643"/>
              <a:gd name="connsiteY1" fmla="*/ 0 h 5760000"/>
              <a:gd name="connsiteX2" fmla="*/ 11831643 w 11831643"/>
              <a:gd name="connsiteY2" fmla="*/ 0 h 5760000"/>
              <a:gd name="connsiteX3" fmla="*/ 11831643 w 11831643"/>
              <a:gd name="connsiteY3" fmla="*/ 4362106 h 5760000"/>
              <a:gd name="connsiteX4" fmla="*/ 10433749 w 11831643"/>
              <a:gd name="connsiteY4" fmla="*/ 5760000 h 5760000"/>
              <a:gd name="connsiteX5" fmla="*/ 85729 w 11831643"/>
              <a:gd name="connsiteY5" fmla="*/ 5760000 h 5760000"/>
              <a:gd name="connsiteX6" fmla="*/ 85729 w 11831643"/>
              <a:gd name="connsiteY6" fmla="*/ 5760000 h 5760000"/>
              <a:gd name="connsiteX7" fmla="*/ 85729 w 11831643"/>
              <a:gd name="connsiteY7" fmla="*/ 1397894 h 5760000"/>
              <a:gd name="connsiteX8" fmla="*/ 90493 w 11831643"/>
              <a:gd name="connsiteY8" fmla="*/ 4763 h 5760000"/>
              <a:gd name="connsiteX9" fmla="*/ 1483623 w 11831643"/>
              <a:gd name="connsiteY9" fmla="*/ 0 h 5760000"/>
              <a:gd name="connsiteX0" fmla="*/ 1397894 w 11745914"/>
              <a:gd name="connsiteY0" fmla="*/ 0 h 5760000"/>
              <a:gd name="connsiteX1" fmla="*/ 11745914 w 11745914"/>
              <a:gd name="connsiteY1" fmla="*/ 0 h 5760000"/>
              <a:gd name="connsiteX2" fmla="*/ 11745914 w 11745914"/>
              <a:gd name="connsiteY2" fmla="*/ 0 h 5760000"/>
              <a:gd name="connsiteX3" fmla="*/ 11745914 w 11745914"/>
              <a:gd name="connsiteY3" fmla="*/ 4362106 h 5760000"/>
              <a:gd name="connsiteX4" fmla="*/ 10348020 w 11745914"/>
              <a:gd name="connsiteY4" fmla="*/ 5760000 h 5760000"/>
              <a:gd name="connsiteX5" fmla="*/ 0 w 11745914"/>
              <a:gd name="connsiteY5" fmla="*/ 5760000 h 5760000"/>
              <a:gd name="connsiteX6" fmla="*/ 0 w 11745914"/>
              <a:gd name="connsiteY6" fmla="*/ 5760000 h 5760000"/>
              <a:gd name="connsiteX7" fmla="*/ 0 w 11745914"/>
              <a:gd name="connsiteY7" fmla="*/ 1397894 h 5760000"/>
              <a:gd name="connsiteX8" fmla="*/ 4764 w 11745914"/>
              <a:gd name="connsiteY8" fmla="*/ 4763 h 5760000"/>
              <a:gd name="connsiteX9" fmla="*/ 1397894 w 11745914"/>
              <a:gd name="connsiteY9" fmla="*/ 0 h 5760000"/>
              <a:gd name="connsiteX0" fmla="*/ 1397894 w 11745914"/>
              <a:gd name="connsiteY0" fmla="*/ 2381 h 5762381"/>
              <a:gd name="connsiteX1" fmla="*/ 11745914 w 11745914"/>
              <a:gd name="connsiteY1" fmla="*/ 2381 h 5762381"/>
              <a:gd name="connsiteX2" fmla="*/ 11745914 w 11745914"/>
              <a:gd name="connsiteY2" fmla="*/ 2381 h 5762381"/>
              <a:gd name="connsiteX3" fmla="*/ 11745914 w 11745914"/>
              <a:gd name="connsiteY3" fmla="*/ 4364487 h 5762381"/>
              <a:gd name="connsiteX4" fmla="*/ 10348020 w 11745914"/>
              <a:gd name="connsiteY4" fmla="*/ 5762381 h 5762381"/>
              <a:gd name="connsiteX5" fmla="*/ 0 w 11745914"/>
              <a:gd name="connsiteY5" fmla="*/ 5762381 h 5762381"/>
              <a:gd name="connsiteX6" fmla="*/ 0 w 11745914"/>
              <a:gd name="connsiteY6" fmla="*/ 5762381 h 5762381"/>
              <a:gd name="connsiteX7" fmla="*/ 0 w 11745914"/>
              <a:gd name="connsiteY7" fmla="*/ 1400275 h 5762381"/>
              <a:gd name="connsiteX8" fmla="*/ 2382 w 11745914"/>
              <a:gd name="connsiteY8" fmla="*/ 0 h 5762381"/>
              <a:gd name="connsiteX9" fmla="*/ 1397894 w 11745914"/>
              <a:gd name="connsiteY9" fmla="*/ 2381 h 5762381"/>
              <a:gd name="connsiteX0" fmla="*/ 1397894 w 11745914"/>
              <a:gd name="connsiteY0" fmla="*/ 2381 h 5762381"/>
              <a:gd name="connsiteX1" fmla="*/ 11745914 w 11745914"/>
              <a:gd name="connsiteY1" fmla="*/ 2381 h 5762381"/>
              <a:gd name="connsiteX2" fmla="*/ 11745914 w 11745914"/>
              <a:gd name="connsiteY2" fmla="*/ 2381 h 5762381"/>
              <a:gd name="connsiteX3" fmla="*/ 11745914 w 11745914"/>
              <a:gd name="connsiteY3" fmla="*/ 2440437 h 5762381"/>
              <a:gd name="connsiteX4" fmla="*/ 10348020 w 11745914"/>
              <a:gd name="connsiteY4" fmla="*/ 5762381 h 5762381"/>
              <a:gd name="connsiteX5" fmla="*/ 0 w 11745914"/>
              <a:gd name="connsiteY5" fmla="*/ 5762381 h 5762381"/>
              <a:gd name="connsiteX6" fmla="*/ 0 w 11745914"/>
              <a:gd name="connsiteY6" fmla="*/ 5762381 h 5762381"/>
              <a:gd name="connsiteX7" fmla="*/ 0 w 11745914"/>
              <a:gd name="connsiteY7" fmla="*/ 1400275 h 5762381"/>
              <a:gd name="connsiteX8" fmla="*/ 2382 w 11745914"/>
              <a:gd name="connsiteY8" fmla="*/ 0 h 5762381"/>
              <a:gd name="connsiteX9" fmla="*/ 1397894 w 11745914"/>
              <a:gd name="connsiteY9" fmla="*/ 2381 h 5762381"/>
              <a:gd name="connsiteX0" fmla="*/ 1397894 w 11745914"/>
              <a:gd name="connsiteY0" fmla="*/ 2381 h 5781431"/>
              <a:gd name="connsiteX1" fmla="*/ 11745914 w 11745914"/>
              <a:gd name="connsiteY1" fmla="*/ 2381 h 5781431"/>
              <a:gd name="connsiteX2" fmla="*/ 11745914 w 11745914"/>
              <a:gd name="connsiteY2" fmla="*/ 2381 h 5781431"/>
              <a:gd name="connsiteX3" fmla="*/ 11745914 w 11745914"/>
              <a:gd name="connsiteY3" fmla="*/ 2440437 h 5781431"/>
              <a:gd name="connsiteX4" fmla="*/ 7795320 w 11745914"/>
              <a:gd name="connsiteY4" fmla="*/ 5781431 h 5781431"/>
              <a:gd name="connsiteX5" fmla="*/ 0 w 11745914"/>
              <a:gd name="connsiteY5" fmla="*/ 5762381 h 5781431"/>
              <a:gd name="connsiteX6" fmla="*/ 0 w 11745914"/>
              <a:gd name="connsiteY6" fmla="*/ 5762381 h 5781431"/>
              <a:gd name="connsiteX7" fmla="*/ 0 w 11745914"/>
              <a:gd name="connsiteY7" fmla="*/ 1400275 h 5781431"/>
              <a:gd name="connsiteX8" fmla="*/ 2382 w 11745914"/>
              <a:gd name="connsiteY8" fmla="*/ 0 h 5781431"/>
              <a:gd name="connsiteX9" fmla="*/ 1397894 w 11745914"/>
              <a:gd name="connsiteY9" fmla="*/ 2381 h 5781431"/>
              <a:gd name="connsiteX0" fmla="*/ 1397894 w 11745914"/>
              <a:gd name="connsiteY0" fmla="*/ 2381 h 5781431"/>
              <a:gd name="connsiteX1" fmla="*/ 11745914 w 11745914"/>
              <a:gd name="connsiteY1" fmla="*/ 2381 h 5781431"/>
              <a:gd name="connsiteX2" fmla="*/ 11745914 w 11745914"/>
              <a:gd name="connsiteY2" fmla="*/ 2381 h 5781431"/>
              <a:gd name="connsiteX3" fmla="*/ 11745914 w 11745914"/>
              <a:gd name="connsiteY3" fmla="*/ 2440437 h 5781431"/>
              <a:gd name="connsiteX4" fmla="*/ 7795320 w 11745914"/>
              <a:gd name="connsiteY4" fmla="*/ 5781431 h 5781431"/>
              <a:gd name="connsiteX5" fmla="*/ 0 w 11745914"/>
              <a:gd name="connsiteY5" fmla="*/ 5762381 h 5781431"/>
              <a:gd name="connsiteX6" fmla="*/ 0 w 11745914"/>
              <a:gd name="connsiteY6" fmla="*/ 5762381 h 5781431"/>
              <a:gd name="connsiteX7" fmla="*/ 0 w 11745914"/>
              <a:gd name="connsiteY7" fmla="*/ 1400275 h 5781431"/>
              <a:gd name="connsiteX8" fmla="*/ 2382 w 11745914"/>
              <a:gd name="connsiteY8" fmla="*/ 0 h 5781431"/>
              <a:gd name="connsiteX9" fmla="*/ 1397894 w 11745914"/>
              <a:gd name="connsiteY9" fmla="*/ 2381 h 5781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745914" h="5781431">
                <a:moveTo>
                  <a:pt x="1397894" y="2381"/>
                </a:moveTo>
                <a:lnTo>
                  <a:pt x="11745914" y="2381"/>
                </a:lnTo>
                <a:lnTo>
                  <a:pt x="11745914" y="2381"/>
                </a:lnTo>
                <a:lnTo>
                  <a:pt x="11745914" y="2440437"/>
                </a:lnTo>
                <a:cubicBezTo>
                  <a:pt x="11745914" y="3212473"/>
                  <a:pt x="10529506" y="5781431"/>
                  <a:pt x="7795320" y="5781431"/>
                </a:cubicBezTo>
                <a:lnTo>
                  <a:pt x="0" y="5762381"/>
                </a:lnTo>
                <a:lnTo>
                  <a:pt x="0" y="5762381"/>
                </a:lnTo>
                <a:lnTo>
                  <a:pt x="0" y="1400275"/>
                </a:lnTo>
                <a:lnTo>
                  <a:pt x="2382" y="0"/>
                </a:lnTo>
                <a:lnTo>
                  <a:pt x="1397894" y="2381"/>
                </a:lnTo>
                <a:close/>
              </a:path>
            </a:pathLst>
          </a:custGeom>
        </p:spPr>
        <p:txBody>
          <a:bodyPr/>
          <a:lstStyle/>
          <a:p>
            <a:r>
              <a:rPr lang="en-US" dirty="0"/>
              <a:t>Drag picture to placeholder or click icon to add</a:t>
            </a:r>
            <a:endParaRPr lang="en-GB" dirty="0"/>
          </a:p>
        </p:txBody>
      </p:sp>
      <p:sp>
        <p:nvSpPr>
          <p:cNvPr id="2" name="Title 1"/>
          <p:cNvSpPr>
            <a:spLocks noGrp="1"/>
          </p:cNvSpPr>
          <p:nvPr>
            <p:ph type="title"/>
          </p:nvPr>
        </p:nvSpPr>
        <p:spPr>
          <a:xfrm>
            <a:off x="468000" y="528036"/>
            <a:ext cx="6957371" cy="705855"/>
          </a:xfrm>
        </p:spPr>
        <p:txBody>
          <a:bodyPr/>
          <a:lstStyle/>
          <a:p>
            <a:r>
              <a:rPr lang="en-US"/>
              <a:t>Click to edit Master title style</a:t>
            </a:r>
            <a:endParaRPr lang="en-GB" dirty="0"/>
          </a:p>
        </p:txBody>
      </p:sp>
    </p:spTree>
    <p:extLst>
      <p:ext uri="{BB962C8B-B14F-4D97-AF65-F5344CB8AC3E}">
        <p14:creationId xmlns:p14="http://schemas.microsoft.com/office/powerpoint/2010/main" val="404605333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dirty="0"/>
          </a:p>
        </p:txBody>
      </p:sp>
      <p:sp>
        <p:nvSpPr>
          <p:cNvPr id="3" name="Date Placeholder 2"/>
          <p:cNvSpPr>
            <a:spLocks noGrp="1"/>
          </p:cNvSpPr>
          <p:nvPr>
            <p:ph type="dt" sz="half" idx="10"/>
          </p:nvPr>
        </p:nvSpPr>
        <p:spPr/>
        <p:txBody>
          <a:bodyPr/>
          <a:lstStyle/>
          <a:p>
            <a:fld id="{12B4AD11-B37F-49CE-A271-259CFDDDB0BC}" type="datetime1">
              <a:rPr lang="en-GB" smtClean="0"/>
              <a:t>07/04/2021</a:t>
            </a:fld>
            <a:endParaRPr lang="en-GB"/>
          </a:p>
        </p:txBody>
      </p:sp>
      <p:sp>
        <p:nvSpPr>
          <p:cNvPr id="4" name="Footer Placeholder 4">
            <a:extLst>
              <a:ext uri="{FF2B5EF4-FFF2-40B4-BE49-F238E27FC236}">
                <a16:creationId xmlns:a16="http://schemas.microsoft.com/office/drawing/2014/main" id="{10BD2495-551F-4735-94FA-14B24082A55D}"/>
              </a:ext>
            </a:extLst>
          </p:cNvPr>
          <p:cNvSpPr>
            <a:spLocks noGrp="1"/>
          </p:cNvSpPr>
          <p:nvPr>
            <p:ph type="ftr" sz="quarter" idx="3"/>
          </p:nvPr>
        </p:nvSpPr>
        <p:spPr>
          <a:xfrm>
            <a:off x="2240812" y="6405118"/>
            <a:ext cx="6114625" cy="216000"/>
          </a:xfrm>
          <a:prstGeom prst="rect">
            <a:avLst/>
          </a:prstGeom>
        </p:spPr>
        <p:txBody>
          <a:bodyPr vert="horz" lIns="0" tIns="0" rIns="0" bIns="0" rtlCol="0" anchor="t" anchorCtr="0">
            <a:noAutofit/>
          </a:bodyPr>
          <a:lstStyle>
            <a:lvl1pPr algn="l">
              <a:defRPr sz="1000">
                <a:solidFill>
                  <a:schemeClr val="accent1"/>
                </a:solidFill>
              </a:defRPr>
            </a:lvl1pPr>
          </a:lstStyle>
          <a:p>
            <a:r>
              <a:rPr lang="en-GB" dirty="0"/>
              <a:t>Private and confidential     Presentation Title</a:t>
            </a:r>
          </a:p>
        </p:txBody>
      </p:sp>
    </p:spTree>
    <p:extLst>
      <p:ext uri="{BB962C8B-B14F-4D97-AF65-F5344CB8AC3E}">
        <p14:creationId xmlns:p14="http://schemas.microsoft.com/office/powerpoint/2010/main" val="314089283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Section divider w/background image">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B46DE7F1-20DD-E045-8454-310B406DC856}"/>
              </a:ext>
            </a:extLst>
          </p:cNvPr>
          <p:cNvPicPr>
            <a:picLocks noChangeAspect="1"/>
          </p:cNvPicPr>
          <p:nvPr userDrawn="1"/>
        </p:nvPicPr>
        <p:blipFill>
          <a:blip r:embed="rId2"/>
          <a:srcRect/>
          <a:stretch/>
        </p:blipFill>
        <p:spPr>
          <a:xfrm>
            <a:off x="6350" y="0"/>
            <a:ext cx="12179300" cy="6858000"/>
          </a:xfrm>
          <a:prstGeom prst="rect">
            <a:avLst/>
          </a:prstGeom>
        </p:spPr>
      </p:pic>
      <p:sp>
        <p:nvSpPr>
          <p:cNvPr id="15" name="Rectangle 14">
            <a:extLst>
              <a:ext uri="{FF2B5EF4-FFF2-40B4-BE49-F238E27FC236}">
                <a16:creationId xmlns:a16="http://schemas.microsoft.com/office/drawing/2014/main" id="{E7014E54-F444-DF4E-B5EB-464C87A967BF}"/>
              </a:ext>
            </a:extLst>
          </p:cNvPr>
          <p:cNvSpPr/>
          <p:nvPr userDrawn="1"/>
        </p:nvSpPr>
        <p:spPr>
          <a:xfrm>
            <a:off x="-1" y="1"/>
            <a:ext cx="12192000" cy="6858000"/>
          </a:xfrm>
          <a:prstGeom prst="rect">
            <a:avLst/>
          </a:prstGeom>
          <a:gradFill flip="none" rotWithShape="1">
            <a:gsLst>
              <a:gs pos="100000">
                <a:schemeClr val="accent1">
                  <a:lumMod val="0"/>
                  <a:lumOff val="100000"/>
                  <a:alpha val="90000"/>
                </a:schemeClr>
              </a:gs>
              <a:gs pos="54000">
                <a:schemeClr val="bg1">
                  <a:alpha val="3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ooter Placeholder 2">
            <a:extLst>
              <a:ext uri="{FF2B5EF4-FFF2-40B4-BE49-F238E27FC236}">
                <a16:creationId xmlns:a16="http://schemas.microsoft.com/office/drawing/2014/main" id="{ECD03521-9C8E-E54D-8C05-C7B7B85D1C66}"/>
              </a:ext>
            </a:extLst>
          </p:cNvPr>
          <p:cNvSpPr>
            <a:spLocks noGrp="1"/>
          </p:cNvSpPr>
          <p:nvPr>
            <p:ph type="ftr" sz="quarter" idx="10"/>
          </p:nvPr>
        </p:nvSpPr>
        <p:spPr/>
        <p:txBody>
          <a:bodyPr/>
          <a:lstStyle/>
          <a:p>
            <a:fld id="{7240D81F-A9C9-BE4E-89F2-C5514A3B633B}" type="slidenum">
              <a:rPr lang="en-US" smtClean="0"/>
              <a:pPr/>
              <a:t>‹Nº›</a:t>
            </a:fld>
            <a:r>
              <a:rPr lang="en-US"/>
              <a:t>	© Experian	</a:t>
            </a:r>
            <a:fld id="{90946941-A803-504E-A5BD-6619F6F5FE25}" type="datetime1">
              <a:rPr lang="en-US" smtClean="0"/>
              <a:pPr/>
              <a:t>4/7/2021</a:t>
            </a:fld>
            <a:r>
              <a:rPr lang="en-US"/>
              <a:t>	Experian Internal</a:t>
            </a:r>
          </a:p>
        </p:txBody>
      </p:sp>
      <p:sp>
        <p:nvSpPr>
          <p:cNvPr id="8" name="Text Placeholder 6">
            <a:extLst>
              <a:ext uri="{FF2B5EF4-FFF2-40B4-BE49-F238E27FC236}">
                <a16:creationId xmlns:a16="http://schemas.microsoft.com/office/drawing/2014/main" id="{357CA97F-C1B7-AD45-A9D8-957B5D76287C}"/>
              </a:ext>
            </a:extLst>
          </p:cNvPr>
          <p:cNvSpPr>
            <a:spLocks noGrp="1"/>
          </p:cNvSpPr>
          <p:nvPr>
            <p:ph type="body" sz="quarter" idx="20" hasCustomPrompt="1"/>
          </p:nvPr>
        </p:nvSpPr>
        <p:spPr>
          <a:xfrm>
            <a:off x="6126480" y="3657600"/>
            <a:ext cx="5443537" cy="742208"/>
          </a:xfrm>
        </p:spPr>
        <p:txBody>
          <a:bodyPr>
            <a:normAutofit/>
          </a:bodyPr>
          <a:lstStyle>
            <a:lvl1pPr marL="0" indent="0">
              <a:buFontTx/>
              <a:buNone/>
              <a:defRPr sz="1800">
                <a:solidFill>
                  <a:srgbClr val="63666A"/>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r>
              <a:rPr lang="en-US" sz="1800"/>
              <a:t>Subtitle can go here in 18pt</a:t>
            </a:r>
          </a:p>
        </p:txBody>
      </p:sp>
      <p:sp>
        <p:nvSpPr>
          <p:cNvPr id="10" name="Title 9">
            <a:extLst>
              <a:ext uri="{FF2B5EF4-FFF2-40B4-BE49-F238E27FC236}">
                <a16:creationId xmlns:a16="http://schemas.microsoft.com/office/drawing/2014/main" id="{CCE0A8F2-E580-4D43-8578-44281FE171D3}"/>
              </a:ext>
            </a:extLst>
          </p:cNvPr>
          <p:cNvSpPr>
            <a:spLocks noGrp="1"/>
          </p:cNvSpPr>
          <p:nvPr>
            <p:ph type="title" hasCustomPrompt="1"/>
          </p:nvPr>
        </p:nvSpPr>
        <p:spPr>
          <a:xfrm>
            <a:off x="6126480" y="2743200"/>
            <a:ext cx="5636820" cy="742208"/>
          </a:xfrm>
        </p:spPr>
        <p:txBody>
          <a:bodyPr>
            <a:noAutofit/>
          </a:bodyPr>
          <a:lstStyle/>
          <a:p>
            <a:r>
              <a:rPr lang="en-US"/>
              <a:t>Section Name</a:t>
            </a:r>
          </a:p>
        </p:txBody>
      </p:sp>
      <p:pic>
        <p:nvPicPr>
          <p:cNvPr id="16" name="Picture 15" descr="A close up of a sign&#10;&#10;Description automatically generated">
            <a:extLst>
              <a:ext uri="{FF2B5EF4-FFF2-40B4-BE49-F238E27FC236}">
                <a16:creationId xmlns:a16="http://schemas.microsoft.com/office/drawing/2014/main" id="{23B53139-6511-EE46-9B3B-5EC771F2579A}"/>
              </a:ext>
            </a:extLst>
          </p:cNvPr>
          <p:cNvPicPr>
            <a:picLocks noChangeAspect="1"/>
          </p:cNvPicPr>
          <p:nvPr userDrawn="1"/>
        </p:nvPicPr>
        <p:blipFill>
          <a:blip r:embed="rId3"/>
          <a:stretch>
            <a:fillRect/>
          </a:stretch>
        </p:blipFill>
        <p:spPr>
          <a:xfrm>
            <a:off x="9776341" y="5919880"/>
            <a:ext cx="2075688" cy="668678"/>
          </a:xfrm>
          <a:prstGeom prst="rect">
            <a:avLst/>
          </a:prstGeom>
        </p:spPr>
      </p:pic>
    </p:spTree>
    <p:extLst>
      <p:ext uri="{BB962C8B-B14F-4D97-AF65-F5344CB8AC3E}">
        <p14:creationId xmlns:p14="http://schemas.microsoft.com/office/powerpoint/2010/main" val="2278647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over w/image">
    <p:spTree>
      <p:nvGrpSpPr>
        <p:cNvPr id="1" name=""/>
        <p:cNvGrpSpPr/>
        <p:nvPr/>
      </p:nvGrpSpPr>
      <p:grpSpPr>
        <a:xfrm>
          <a:off x="0" y="0"/>
          <a:ext cx="0" cy="0"/>
          <a:chOff x="0" y="0"/>
          <a:chExt cx="0" cy="0"/>
        </a:xfrm>
      </p:grpSpPr>
      <p:sp>
        <p:nvSpPr>
          <p:cNvPr id="9" name="Picture Placeholder 4">
            <a:extLst>
              <a:ext uri="{FF2B5EF4-FFF2-40B4-BE49-F238E27FC236}">
                <a16:creationId xmlns:a16="http://schemas.microsoft.com/office/drawing/2014/main" id="{C98DCD82-AC50-1D4B-9401-675736F456CA}"/>
              </a:ext>
            </a:extLst>
          </p:cNvPr>
          <p:cNvSpPr>
            <a:spLocks noGrp="1"/>
          </p:cNvSpPr>
          <p:nvPr>
            <p:ph type="pic" sz="quarter" idx="14" hasCustomPrompt="1"/>
          </p:nvPr>
        </p:nvSpPr>
        <p:spPr>
          <a:xfrm>
            <a:off x="0" y="0"/>
            <a:ext cx="6007100" cy="6858000"/>
          </a:xfrm>
        </p:spPr>
        <p:txBody>
          <a:bodyPr anchor="ctr"/>
          <a:lstStyle>
            <a:lvl1pPr algn="ctr">
              <a:defRPr b="1">
                <a:solidFill>
                  <a:schemeClr val="accent4"/>
                </a:solidFill>
              </a:defRPr>
            </a:lvl1pPr>
          </a:lstStyle>
          <a:p>
            <a:r>
              <a:rPr lang="en-US"/>
              <a:t>[insert image here]</a:t>
            </a:r>
          </a:p>
        </p:txBody>
      </p:sp>
      <p:sp>
        <p:nvSpPr>
          <p:cNvPr id="16" name="Footer Placeholder 4">
            <a:extLst>
              <a:ext uri="{FF2B5EF4-FFF2-40B4-BE49-F238E27FC236}">
                <a16:creationId xmlns:a16="http://schemas.microsoft.com/office/drawing/2014/main" id="{C2496612-2F39-3548-9C30-ECCEE473D587}"/>
              </a:ext>
            </a:extLst>
          </p:cNvPr>
          <p:cNvSpPr txBox="1">
            <a:spLocks/>
          </p:cNvSpPr>
          <p:nvPr userDrawn="1"/>
        </p:nvSpPr>
        <p:spPr>
          <a:xfrm>
            <a:off x="6340979" y="6210103"/>
            <a:ext cx="5464243" cy="528030"/>
          </a:xfrm>
          <a:prstGeom prst="rect">
            <a:avLst/>
          </a:prstGeom>
        </p:spPr>
        <p:txBody>
          <a:bodyPr vert="horz" lIns="0" tIns="0" rIns="0" bIns="0" rtlCol="0" anchor="t" anchorCtr="0"/>
          <a:lstStyle>
            <a:defPPr>
              <a:defRPr lang="en-US"/>
            </a:defPPr>
            <a:lvl1pPr marL="0" algn="l" defTabSz="914400" rtl="0" eaLnBrk="1" latinLnBrk="0" hangingPunct="1">
              <a:defRPr sz="650" kern="1200">
                <a:solidFill>
                  <a:schemeClr val="bg2"/>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©2020 Experian Information Solutions, Inc. All rights reserved. Experian and the Experian marks used herein are trademarks or registered trademarks of Experian Information Solutions, Inc. Other product and company names mentioned herein are the trademarks of their respective owners. No part of this copyrighted work may be reproduced, modified, or distributed in any form or manner without the prior written permission of Experian. </a:t>
            </a:r>
          </a:p>
          <a:p>
            <a:r>
              <a:rPr lang="en-US" b="1"/>
              <a:t>Experian [Public. Confidential. Internal. Restricted. – please choose the appropriate category].</a:t>
            </a:r>
            <a:endParaRPr lang="en-US"/>
          </a:p>
          <a:p>
            <a:endParaRPr lang="en-US"/>
          </a:p>
        </p:txBody>
      </p:sp>
      <p:sp>
        <p:nvSpPr>
          <p:cNvPr id="7" name="Footer Placeholder 6">
            <a:extLst>
              <a:ext uri="{FF2B5EF4-FFF2-40B4-BE49-F238E27FC236}">
                <a16:creationId xmlns:a16="http://schemas.microsoft.com/office/drawing/2014/main" id="{6293381D-8EF8-C145-B2C7-528E878A4F81}"/>
              </a:ext>
            </a:extLst>
          </p:cNvPr>
          <p:cNvSpPr>
            <a:spLocks noGrp="1"/>
          </p:cNvSpPr>
          <p:nvPr>
            <p:ph type="ftr" sz="quarter" idx="10"/>
          </p:nvPr>
        </p:nvSpPr>
        <p:spPr>
          <a:xfrm>
            <a:off x="6400800" y="6117022"/>
            <a:ext cx="5638801" cy="447736"/>
          </a:xfrm>
        </p:spPr>
        <p:txBody>
          <a:bodyPr/>
          <a:lstStyle/>
          <a:p>
            <a:r>
              <a:rPr lang="en-US"/>
              <a:t>©2020 Experian Information Solutions, Inc. All rights reserved. Experian and the Experian marks used herein are trademarks or registered trademarks of Experian Information Solutions, Inc. Other product and company names mentioned herein are the trademarks of their respective owners. No part of this copyrighted work may be reproduced, modified, or distributed in any form or manner without the prior written permission of Experian. </a:t>
            </a:r>
          </a:p>
          <a:p>
            <a:r>
              <a:rPr lang="en-US" b="1"/>
              <a:t>Experian [Public. Confidential. Internal. Restricted. – please choose the appropriate category].</a:t>
            </a:r>
            <a:endParaRPr lang="en-US"/>
          </a:p>
        </p:txBody>
      </p:sp>
      <p:sp>
        <p:nvSpPr>
          <p:cNvPr id="8" name="Title 7">
            <a:extLst>
              <a:ext uri="{FF2B5EF4-FFF2-40B4-BE49-F238E27FC236}">
                <a16:creationId xmlns:a16="http://schemas.microsoft.com/office/drawing/2014/main" id="{498EBF0E-B0EC-F14C-B262-99A122ED50DD}"/>
              </a:ext>
            </a:extLst>
          </p:cNvPr>
          <p:cNvSpPr>
            <a:spLocks noGrp="1"/>
          </p:cNvSpPr>
          <p:nvPr>
            <p:ph type="title" hasCustomPrompt="1"/>
          </p:nvPr>
        </p:nvSpPr>
        <p:spPr>
          <a:xfrm>
            <a:off x="6400799" y="3154680"/>
            <a:ext cx="5638801" cy="1325563"/>
          </a:xfrm>
        </p:spPr>
        <p:txBody>
          <a:bodyPr/>
          <a:lstStyle/>
          <a:p>
            <a:r>
              <a:rPr lang="en-US"/>
              <a:t>Presentation Title</a:t>
            </a:r>
          </a:p>
        </p:txBody>
      </p:sp>
      <p:sp>
        <p:nvSpPr>
          <p:cNvPr id="11" name="Text Placeholder 3">
            <a:extLst>
              <a:ext uri="{FF2B5EF4-FFF2-40B4-BE49-F238E27FC236}">
                <a16:creationId xmlns:a16="http://schemas.microsoft.com/office/drawing/2014/main" id="{44C9AD44-6DD3-CF45-9639-CF98ADF96DDA}"/>
              </a:ext>
            </a:extLst>
          </p:cNvPr>
          <p:cNvSpPr>
            <a:spLocks noGrp="1"/>
          </p:cNvSpPr>
          <p:nvPr>
            <p:ph type="body" sz="quarter" idx="11" hasCustomPrompt="1"/>
          </p:nvPr>
        </p:nvSpPr>
        <p:spPr>
          <a:xfrm>
            <a:off x="6400800" y="4572001"/>
            <a:ext cx="5638801" cy="866274"/>
          </a:xfrm>
        </p:spPr>
        <p:txBody>
          <a:bodyPr/>
          <a:lstStyle>
            <a:lvl1pPr marL="0" marR="0" indent="0" algn="l" defTabSz="914400" rtl="0" eaLnBrk="1" fontAlgn="auto" latinLnBrk="0" hangingPunct="1">
              <a:lnSpc>
                <a:spcPct val="90000"/>
              </a:lnSpc>
              <a:spcBef>
                <a:spcPts val="1000"/>
              </a:spcBef>
              <a:spcAft>
                <a:spcPts val="0"/>
              </a:spcAft>
              <a:buClrTx/>
              <a:buSzTx/>
              <a:buFontTx/>
              <a:buNone/>
              <a:tabLst/>
              <a:defRPr>
                <a:solidFill>
                  <a:srgbClr val="63666A"/>
                </a:solidFill>
              </a:defRPr>
            </a:lvl1pPr>
          </a:lstStyle>
          <a:p>
            <a:r>
              <a:rPr lang="en-US" sz="1800"/>
              <a:t>Subtitle can go here / Presented by Name of Presenter</a:t>
            </a:r>
            <a:br>
              <a:rPr lang="en-US" sz="1800"/>
            </a:br>
            <a:r>
              <a:rPr lang="en-US" sz="1800"/>
              <a:t>Day / Month / Year</a:t>
            </a:r>
          </a:p>
        </p:txBody>
      </p:sp>
      <p:pic>
        <p:nvPicPr>
          <p:cNvPr id="20" name="Picture 19" descr="A close up of a sign&#10;&#10;Description automatically generated">
            <a:extLst>
              <a:ext uri="{FF2B5EF4-FFF2-40B4-BE49-F238E27FC236}">
                <a16:creationId xmlns:a16="http://schemas.microsoft.com/office/drawing/2014/main" id="{401EF566-4944-5D46-B649-C4FBA8F40B8A}"/>
              </a:ext>
            </a:extLst>
          </p:cNvPr>
          <p:cNvPicPr>
            <a:picLocks noChangeAspect="1"/>
          </p:cNvPicPr>
          <p:nvPr userDrawn="1"/>
        </p:nvPicPr>
        <p:blipFill>
          <a:blip r:embed="rId2"/>
          <a:stretch>
            <a:fillRect/>
          </a:stretch>
        </p:blipFill>
        <p:spPr>
          <a:xfrm>
            <a:off x="6400800" y="1828800"/>
            <a:ext cx="1788224" cy="576072"/>
          </a:xfrm>
          <a:prstGeom prst="rect">
            <a:avLst/>
          </a:prstGeom>
        </p:spPr>
      </p:pic>
    </p:spTree>
    <p:extLst>
      <p:ext uri="{BB962C8B-B14F-4D97-AF65-F5344CB8AC3E}">
        <p14:creationId xmlns:p14="http://schemas.microsoft.com/office/powerpoint/2010/main" val="415298942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divider w/image">
    <p:spTree>
      <p:nvGrpSpPr>
        <p:cNvPr id="1" name=""/>
        <p:cNvGrpSpPr/>
        <p:nvPr/>
      </p:nvGrpSpPr>
      <p:grpSpPr>
        <a:xfrm>
          <a:off x="0" y="0"/>
          <a:ext cx="0" cy="0"/>
          <a:chOff x="0" y="0"/>
          <a:chExt cx="0" cy="0"/>
        </a:xfrm>
      </p:grpSpPr>
      <p:sp>
        <p:nvSpPr>
          <p:cNvPr id="9" name="Picture Placeholder 4">
            <a:extLst>
              <a:ext uri="{FF2B5EF4-FFF2-40B4-BE49-F238E27FC236}">
                <a16:creationId xmlns:a16="http://schemas.microsoft.com/office/drawing/2014/main" id="{C98DCD82-AC50-1D4B-9401-675736F456CA}"/>
              </a:ext>
            </a:extLst>
          </p:cNvPr>
          <p:cNvSpPr>
            <a:spLocks noGrp="1"/>
          </p:cNvSpPr>
          <p:nvPr>
            <p:ph type="pic" sz="quarter" idx="14" hasCustomPrompt="1"/>
          </p:nvPr>
        </p:nvSpPr>
        <p:spPr>
          <a:xfrm>
            <a:off x="0" y="0"/>
            <a:ext cx="6007100" cy="6858000"/>
          </a:xfrm>
        </p:spPr>
        <p:txBody>
          <a:bodyPr anchor="ctr"/>
          <a:lstStyle>
            <a:lvl1pPr marL="0" indent="0" algn="ctr">
              <a:buFontTx/>
              <a:buNone/>
              <a:defRPr b="1">
                <a:solidFill>
                  <a:srgbClr val="E63888"/>
                </a:solidFill>
              </a:defRPr>
            </a:lvl1pPr>
          </a:lstStyle>
          <a:p>
            <a:r>
              <a:rPr lang="en-US"/>
              <a:t>[insert image here]</a:t>
            </a:r>
          </a:p>
        </p:txBody>
      </p:sp>
      <p:sp>
        <p:nvSpPr>
          <p:cNvPr id="4" name="Footer Placeholder 3">
            <a:extLst>
              <a:ext uri="{FF2B5EF4-FFF2-40B4-BE49-F238E27FC236}">
                <a16:creationId xmlns:a16="http://schemas.microsoft.com/office/drawing/2014/main" id="{841F6B1E-8D9B-6C4B-8541-C6F7C1E3E8E4}"/>
              </a:ext>
            </a:extLst>
          </p:cNvPr>
          <p:cNvSpPr>
            <a:spLocks noGrp="1"/>
          </p:cNvSpPr>
          <p:nvPr>
            <p:ph type="ftr" sz="quarter" idx="15"/>
          </p:nvPr>
        </p:nvSpPr>
        <p:spPr/>
        <p:txBody>
          <a:bodyPr/>
          <a:lstStyle>
            <a:lvl1pPr>
              <a:defRPr>
                <a:solidFill>
                  <a:schemeClr val="bg1"/>
                </a:solidFill>
              </a:defRPr>
            </a:lvl1pPr>
          </a:lstStyle>
          <a:p>
            <a:fld id="{7240D81F-A9C9-BE4E-89F2-C5514A3B633B}" type="slidenum">
              <a:rPr lang="en-US" smtClean="0"/>
              <a:pPr/>
              <a:t>‹Nº›</a:t>
            </a:fld>
            <a:r>
              <a:rPr lang="en-US"/>
              <a:t>	© Experian	</a:t>
            </a:r>
            <a:fld id="{90946941-A803-504E-A5BD-6619F6F5FE25}" type="datetime1">
              <a:rPr lang="en-US" smtClean="0"/>
              <a:pPr/>
              <a:t>4/7/2021</a:t>
            </a:fld>
            <a:r>
              <a:rPr lang="en-US"/>
              <a:t>	Experian Internal</a:t>
            </a:r>
          </a:p>
        </p:txBody>
      </p:sp>
      <p:sp>
        <p:nvSpPr>
          <p:cNvPr id="12" name="Title 7">
            <a:extLst>
              <a:ext uri="{FF2B5EF4-FFF2-40B4-BE49-F238E27FC236}">
                <a16:creationId xmlns:a16="http://schemas.microsoft.com/office/drawing/2014/main" id="{14A07C41-FC3C-CB47-BC7F-44A5128856AA}"/>
              </a:ext>
            </a:extLst>
          </p:cNvPr>
          <p:cNvSpPr>
            <a:spLocks noGrp="1"/>
          </p:cNvSpPr>
          <p:nvPr>
            <p:ph type="title" hasCustomPrompt="1"/>
          </p:nvPr>
        </p:nvSpPr>
        <p:spPr>
          <a:xfrm>
            <a:off x="6464300" y="1857737"/>
            <a:ext cx="5270500" cy="2194245"/>
          </a:xfrm>
        </p:spPr>
        <p:txBody>
          <a:bodyPr/>
          <a:lstStyle>
            <a:lvl1pPr algn="ctr">
              <a:defRPr/>
            </a:lvl1pPr>
          </a:lstStyle>
          <a:p>
            <a:r>
              <a:rPr lang="en-US"/>
              <a:t>Longer</a:t>
            </a:r>
            <a:br>
              <a:rPr lang="en-US"/>
            </a:br>
            <a:r>
              <a:rPr lang="en-US"/>
              <a:t>Section </a:t>
            </a:r>
            <a:br>
              <a:rPr lang="en-US"/>
            </a:br>
            <a:r>
              <a:rPr lang="en-US"/>
              <a:t>Name</a:t>
            </a:r>
          </a:p>
        </p:txBody>
      </p:sp>
      <p:sp>
        <p:nvSpPr>
          <p:cNvPr id="14" name="Text Placeholder 13">
            <a:extLst>
              <a:ext uri="{FF2B5EF4-FFF2-40B4-BE49-F238E27FC236}">
                <a16:creationId xmlns:a16="http://schemas.microsoft.com/office/drawing/2014/main" id="{57263417-398F-A149-B26F-CDD4E3DC51A1}"/>
              </a:ext>
            </a:extLst>
          </p:cNvPr>
          <p:cNvSpPr>
            <a:spLocks noGrp="1"/>
          </p:cNvSpPr>
          <p:nvPr>
            <p:ph type="body" sz="quarter" idx="21" hasCustomPrompt="1"/>
          </p:nvPr>
        </p:nvSpPr>
        <p:spPr>
          <a:xfrm>
            <a:off x="6464300" y="4142232"/>
            <a:ext cx="5270500" cy="798512"/>
          </a:xfrm>
        </p:spPr>
        <p:txBody>
          <a:bodyPr>
            <a:normAutofit/>
          </a:bodyPr>
          <a:lstStyle>
            <a:lvl1pPr algn="ctr">
              <a:defRPr sz="1800"/>
            </a:lvl1pPr>
          </a:lstStyle>
          <a:p>
            <a:pPr lvl="0"/>
            <a:r>
              <a:rPr lang="en-US"/>
              <a:t>Subtitle can go here in 18pt</a:t>
            </a:r>
          </a:p>
        </p:txBody>
      </p:sp>
    </p:spTree>
    <p:extLst>
      <p:ext uri="{BB962C8B-B14F-4D97-AF65-F5344CB8AC3E}">
        <p14:creationId xmlns:p14="http://schemas.microsoft.com/office/powerpoint/2010/main" val="367004678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Section divider w/blue &amp; imag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C8DBB02-7D23-6B4C-A4A7-2A71C9E6941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3570" r="9192"/>
          <a:stretch/>
        </p:blipFill>
        <p:spPr>
          <a:xfrm>
            <a:off x="6096000" y="0"/>
            <a:ext cx="6096000" cy="6861809"/>
          </a:xfrm>
          <a:prstGeom prst="rect">
            <a:avLst/>
          </a:prstGeom>
        </p:spPr>
      </p:pic>
      <p:sp>
        <p:nvSpPr>
          <p:cNvPr id="7" name="Picture Placeholder 8">
            <a:extLst>
              <a:ext uri="{FF2B5EF4-FFF2-40B4-BE49-F238E27FC236}">
                <a16:creationId xmlns:a16="http://schemas.microsoft.com/office/drawing/2014/main" id="{3F44CF82-023E-894A-9F47-55AF1EE8A34E}"/>
              </a:ext>
            </a:extLst>
          </p:cNvPr>
          <p:cNvSpPr>
            <a:spLocks noGrp="1"/>
          </p:cNvSpPr>
          <p:nvPr>
            <p:ph type="pic" sz="quarter" idx="18" hasCustomPrompt="1"/>
          </p:nvPr>
        </p:nvSpPr>
        <p:spPr>
          <a:xfrm>
            <a:off x="8013700" y="1638300"/>
            <a:ext cx="2565400" cy="3556000"/>
          </a:xfrm>
        </p:spPr>
        <p:txBody>
          <a:bodyPr anchor="ctr"/>
          <a:lstStyle>
            <a:lvl1pPr marL="0" indent="0" algn="ctr">
              <a:buFontTx/>
              <a:buNone/>
              <a:defRPr b="1">
                <a:solidFill>
                  <a:srgbClr val="E63888"/>
                </a:solidFill>
              </a:defRPr>
            </a:lvl1pPr>
          </a:lstStyle>
          <a:p>
            <a:r>
              <a:rPr lang="en-US"/>
              <a:t>[insert icon here]</a:t>
            </a:r>
          </a:p>
        </p:txBody>
      </p:sp>
      <p:sp>
        <p:nvSpPr>
          <p:cNvPr id="10" name="Title 7">
            <a:extLst>
              <a:ext uri="{FF2B5EF4-FFF2-40B4-BE49-F238E27FC236}">
                <a16:creationId xmlns:a16="http://schemas.microsoft.com/office/drawing/2014/main" id="{B77BEE5D-CA16-794C-A953-9B4119EC5665}"/>
              </a:ext>
            </a:extLst>
          </p:cNvPr>
          <p:cNvSpPr>
            <a:spLocks noGrp="1"/>
          </p:cNvSpPr>
          <p:nvPr>
            <p:ph type="title" hasCustomPrompt="1"/>
          </p:nvPr>
        </p:nvSpPr>
        <p:spPr>
          <a:xfrm>
            <a:off x="457200" y="1857737"/>
            <a:ext cx="5270500" cy="2194245"/>
          </a:xfrm>
        </p:spPr>
        <p:txBody>
          <a:bodyPr/>
          <a:lstStyle>
            <a:lvl1pPr algn="ctr">
              <a:defRPr/>
            </a:lvl1pPr>
          </a:lstStyle>
          <a:p>
            <a:r>
              <a:rPr lang="en-US"/>
              <a:t>Longer</a:t>
            </a:r>
            <a:br>
              <a:rPr lang="en-US"/>
            </a:br>
            <a:r>
              <a:rPr lang="en-US"/>
              <a:t>Section </a:t>
            </a:r>
            <a:br>
              <a:rPr lang="en-US"/>
            </a:br>
            <a:r>
              <a:rPr lang="en-US"/>
              <a:t>Name</a:t>
            </a:r>
          </a:p>
        </p:txBody>
      </p:sp>
      <p:sp>
        <p:nvSpPr>
          <p:cNvPr id="13" name="Footer Placeholder 2">
            <a:extLst>
              <a:ext uri="{FF2B5EF4-FFF2-40B4-BE49-F238E27FC236}">
                <a16:creationId xmlns:a16="http://schemas.microsoft.com/office/drawing/2014/main" id="{F22A68BC-B904-594C-8F5F-80989E4DD976}"/>
              </a:ext>
            </a:extLst>
          </p:cNvPr>
          <p:cNvSpPr>
            <a:spLocks noGrp="1"/>
          </p:cNvSpPr>
          <p:nvPr>
            <p:ph type="ftr" sz="quarter" idx="10"/>
          </p:nvPr>
        </p:nvSpPr>
        <p:spPr>
          <a:xfrm>
            <a:off x="457200" y="6270170"/>
            <a:ext cx="4114800" cy="294907"/>
          </a:xfrm>
        </p:spPr>
        <p:txBody>
          <a:bodyPr/>
          <a:lstStyle/>
          <a:p>
            <a:fld id="{7240D81F-A9C9-BE4E-89F2-C5514A3B633B}" type="slidenum">
              <a:rPr lang="en-US" smtClean="0"/>
              <a:pPr/>
              <a:t>‹Nº›</a:t>
            </a:fld>
            <a:r>
              <a:rPr lang="en-US"/>
              <a:t>	© Experian	</a:t>
            </a:r>
            <a:fld id="{90946941-A803-504E-A5BD-6619F6F5FE25}" type="datetime1">
              <a:rPr lang="en-US" smtClean="0"/>
              <a:pPr/>
              <a:t>4/7/2021</a:t>
            </a:fld>
            <a:r>
              <a:rPr lang="en-US"/>
              <a:t>	Experian Internal</a:t>
            </a:r>
          </a:p>
        </p:txBody>
      </p:sp>
      <p:sp>
        <p:nvSpPr>
          <p:cNvPr id="14" name="Text Placeholder 13">
            <a:extLst>
              <a:ext uri="{FF2B5EF4-FFF2-40B4-BE49-F238E27FC236}">
                <a16:creationId xmlns:a16="http://schemas.microsoft.com/office/drawing/2014/main" id="{5FD61C8B-5930-2F4E-87F0-2F78949EF200}"/>
              </a:ext>
            </a:extLst>
          </p:cNvPr>
          <p:cNvSpPr>
            <a:spLocks noGrp="1"/>
          </p:cNvSpPr>
          <p:nvPr>
            <p:ph type="body" sz="quarter" idx="21" hasCustomPrompt="1"/>
          </p:nvPr>
        </p:nvSpPr>
        <p:spPr>
          <a:xfrm>
            <a:off x="457200" y="4142232"/>
            <a:ext cx="5270500" cy="798512"/>
          </a:xfrm>
        </p:spPr>
        <p:txBody>
          <a:bodyPr>
            <a:normAutofit/>
          </a:bodyPr>
          <a:lstStyle>
            <a:lvl1pPr algn="ctr">
              <a:defRPr sz="1800"/>
            </a:lvl1pPr>
          </a:lstStyle>
          <a:p>
            <a:pPr lvl="0"/>
            <a:r>
              <a:rPr lang="en-US"/>
              <a:t>Subtitle can go here in 18pt</a:t>
            </a:r>
          </a:p>
        </p:txBody>
      </p:sp>
      <p:pic>
        <p:nvPicPr>
          <p:cNvPr id="15" name="Picture 14" descr="A picture containing drawing, light&#10;&#10;Description automatically generated">
            <a:extLst>
              <a:ext uri="{FF2B5EF4-FFF2-40B4-BE49-F238E27FC236}">
                <a16:creationId xmlns:a16="http://schemas.microsoft.com/office/drawing/2014/main" id="{FDCBA4FC-0D53-C245-95C5-F424F015742E}"/>
              </a:ext>
            </a:extLst>
          </p:cNvPr>
          <p:cNvPicPr>
            <a:picLocks noChangeAspect="1"/>
          </p:cNvPicPr>
          <p:nvPr userDrawn="1"/>
        </p:nvPicPr>
        <p:blipFill>
          <a:blip r:embed="rId3"/>
          <a:stretch>
            <a:fillRect/>
          </a:stretch>
        </p:blipFill>
        <p:spPr>
          <a:xfrm>
            <a:off x="10040112" y="5989320"/>
            <a:ext cx="1788224" cy="576072"/>
          </a:xfrm>
          <a:prstGeom prst="rect">
            <a:avLst/>
          </a:prstGeom>
        </p:spPr>
      </p:pic>
    </p:spTree>
    <p:extLst>
      <p:ext uri="{BB962C8B-B14F-4D97-AF65-F5344CB8AC3E}">
        <p14:creationId xmlns:p14="http://schemas.microsoft.com/office/powerpoint/2010/main" val="321444843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Section divider w/purple &amp; imag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35B9EE0-D727-C448-A4B8-39FE0C017897}"/>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3516" r="9091"/>
          <a:stretch/>
        </p:blipFill>
        <p:spPr>
          <a:xfrm>
            <a:off x="6096000" y="0"/>
            <a:ext cx="6096000" cy="6858000"/>
          </a:xfrm>
          <a:prstGeom prst="rect">
            <a:avLst/>
          </a:prstGeom>
        </p:spPr>
      </p:pic>
      <p:sp>
        <p:nvSpPr>
          <p:cNvPr id="7" name="Picture Placeholder 8">
            <a:extLst>
              <a:ext uri="{FF2B5EF4-FFF2-40B4-BE49-F238E27FC236}">
                <a16:creationId xmlns:a16="http://schemas.microsoft.com/office/drawing/2014/main" id="{3F44CF82-023E-894A-9F47-55AF1EE8A34E}"/>
              </a:ext>
            </a:extLst>
          </p:cNvPr>
          <p:cNvSpPr>
            <a:spLocks noGrp="1"/>
          </p:cNvSpPr>
          <p:nvPr>
            <p:ph type="pic" sz="quarter" idx="18" hasCustomPrompt="1"/>
          </p:nvPr>
        </p:nvSpPr>
        <p:spPr>
          <a:xfrm>
            <a:off x="8013700" y="1638300"/>
            <a:ext cx="2565400" cy="3556000"/>
          </a:xfrm>
        </p:spPr>
        <p:txBody>
          <a:bodyPr anchor="ctr"/>
          <a:lstStyle>
            <a:lvl1pPr marL="0" indent="0" algn="ctr">
              <a:buFontTx/>
              <a:buNone/>
              <a:defRPr b="1">
                <a:solidFill>
                  <a:srgbClr val="E63888"/>
                </a:solidFill>
              </a:defRPr>
            </a:lvl1pPr>
          </a:lstStyle>
          <a:p>
            <a:r>
              <a:rPr lang="en-US"/>
              <a:t>[insert icon here]</a:t>
            </a:r>
          </a:p>
        </p:txBody>
      </p:sp>
      <p:sp>
        <p:nvSpPr>
          <p:cNvPr id="10" name="Title 7">
            <a:extLst>
              <a:ext uri="{FF2B5EF4-FFF2-40B4-BE49-F238E27FC236}">
                <a16:creationId xmlns:a16="http://schemas.microsoft.com/office/drawing/2014/main" id="{B77BEE5D-CA16-794C-A953-9B4119EC5665}"/>
              </a:ext>
            </a:extLst>
          </p:cNvPr>
          <p:cNvSpPr>
            <a:spLocks noGrp="1"/>
          </p:cNvSpPr>
          <p:nvPr>
            <p:ph type="title" hasCustomPrompt="1"/>
          </p:nvPr>
        </p:nvSpPr>
        <p:spPr>
          <a:xfrm>
            <a:off x="457200" y="1857737"/>
            <a:ext cx="5270500" cy="2194245"/>
          </a:xfrm>
        </p:spPr>
        <p:txBody>
          <a:bodyPr/>
          <a:lstStyle>
            <a:lvl1pPr algn="ctr">
              <a:defRPr/>
            </a:lvl1pPr>
          </a:lstStyle>
          <a:p>
            <a:r>
              <a:rPr lang="en-US"/>
              <a:t>Longer</a:t>
            </a:r>
            <a:br>
              <a:rPr lang="en-US"/>
            </a:br>
            <a:r>
              <a:rPr lang="en-US"/>
              <a:t>Section </a:t>
            </a:r>
            <a:br>
              <a:rPr lang="en-US"/>
            </a:br>
            <a:r>
              <a:rPr lang="en-US"/>
              <a:t>Name</a:t>
            </a:r>
          </a:p>
        </p:txBody>
      </p:sp>
      <p:sp>
        <p:nvSpPr>
          <p:cNvPr id="13" name="Footer Placeholder 2">
            <a:extLst>
              <a:ext uri="{FF2B5EF4-FFF2-40B4-BE49-F238E27FC236}">
                <a16:creationId xmlns:a16="http://schemas.microsoft.com/office/drawing/2014/main" id="{F22A68BC-B904-594C-8F5F-80989E4DD976}"/>
              </a:ext>
            </a:extLst>
          </p:cNvPr>
          <p:cNvSpPr>
            <a:spLocks noGrp="1"/>
          </p:cNvSpPr>
          <p:nvPr>
            <p:ph type="ftr" sz="quarter" idx="10"/>
          </p:nvPr>
        </p:nvSpPr>
        <p:spPr>
          <a:xfrm>
            <a:off x="457200" y="6270170"/>
            <a:ext cx="4114800" cy="294907"/>
          </a:xfrm>
        </p:spPr>
        <p:txBody>
          <a:bodyPr/>
          <a:lstStyle/>
          <a:p>
            <a:fld id="{7240D81F-A9C9-BE4E-89F2-C5514A3B633B}" type="slidenum">
              <a:rPr lang="en-US" smtClean="0"/>
              <a:pPr/>
              <a:t>‹Nº›</a:t>
            </a:fld>
            <a:r>
              <a:rPr lang="en-US"/>
              <a:t>	© Experian	</a:t>
            </a:r>
            <a:fld id="{90946941-A803-504E-A5BD-6619F6F5FE25}" type="datetime1">
              <a:rPr lang="en-US" smtClean="0"/>
              <a:pPr/>
              <a:t>4/7/2021</a:t>
            </a:fld>
            <a:r>
              <a:rPr lang="en-US"/>
              <a:t>	Experian Internal</a:t>
            </a:r>
          </a:p>
        </p:txBody>
      </p:sp>
      <p:sp>
        <p:nvSpPr>
          <p:cNvPr id="9" name="Text Placeholder 13">
            <a:extLst>
              <a:ext uri="{FF2B5EF4-FFF2-40B4-BE49-F238E27FC236}">
                <a16:creationId xmlns:a16="http://schemas.microsoft.com/office/drawing/2014/main" id="{B62DEB28-11F2-F64C-B410-550D7BE72A6B}"/>
              </a:ext>
            </a:extLst>
          </p:cNvPr>
          <p:cNvSpPr>
            <a:spLocks noGrp="1"/>
          </p:cNvSpPr>
          <p:nvPr>
            <p:ph type="body" sz="quarter" idx="21" hasCustomPrompt="1"/>
          </p:nvPr>
        </p:nvSpPr>
        <p:spPr>
          <a:xfrm>
            <a:off x="457200" y="4142232"/>
            <a:ext cx="5270500" cy="798512"/>
          </a:xfrm>
        </p:spPr>
        <p:txBody>
          <a:bodyPr>
            <a:normAutofit/>
          </a:bodyPr>
          <a:lstStyle>
            <a:lvl1pPr algn="ctr">
              <a:defRPr sz="1800"/>
            </a:lvl1pPr>
          </a:lstStyle>
          <a:p>
            <a:pPr lvl="0"/>
            <a:r>
              <a:rPr lang="en-US"/>
              <a:t>Subtitle can go here in 18pt</a:t>
            </a:r>
          </a:p>
        </p:txBody>
      </p:sp>
      <p:pic>
        <p:nvPicPr>
          <p:cNvPr id="14" name="Picture 13" descr="A picture containing drawing, light&#10;&#10;Description automatically generated">
            <a:extLst>
              <a:ext uri="{FF2B5EF4-FFF2-40B4-BE49-F238E27FC236}">
                <a16:creationId xmlns:a16="http://schemas.microsoft.com/office/drawing/2014/main" id="{99F069C3-0A3C-4442-AD2A-CBD28B5D30C0}"/>
              </a:ext>
            </a:extLst>
          </p:cNvPr>
          <p:cNvPicPr>
            <a:picLocks noChangeAspect="1"/>
          </p:cNvPicPr>
          <p:nvPr userDrawn="1"/>
        </p:nvPicPr>
        <p:blipFill>
          <a:blip r:embed="rId3"/>
          <a:stretch>
            <a:fillRect/>
          </a:stretch>
        </p:blipFill>
        <p:spPr>
          <a:xfrm>
            <a:off x="10040112" y="5989320"/>
            <a:ext cx="1788224" cy="576072"/>
          </a:xfrm>
          <a:prstGeom prst="rect">
            <a:avLst/>
          </a:prstGeom>
        </p:spPr>
      </p:pic>
    </p:spTree>
    <p:extLst>
      <p:ext uri="{BB962C8B-B14F-4D97-AF65-F5344CB8AC3E}">
        <p14:creationId xmlns:p14="http://schemas.microsoft.com/office/powerpoint/2010/main" val="121184861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Section divider w/pink &amp; imag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37AB457-0B94-5244-BC4E-AC4BD12F9B3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3516" r="9091"/>
          <a:stretch/>
        </p:blipFill>
        <p:spPr>
          <a:xfrm>
            <a:off x="6096001" y="0"/>
            <a:ext cx="6096000" cy="6858000"/>
          </a:xfrm>
          <a:prstGeom prst="rect">
            <a:avLst/>
          </a:prstGeom>
        </p:spPr>
      </p:pic>
      <p:sp>
        <p:nvSpPr>
          <p:cNvPr id="7" name="Picture Placeholder 8">
            <a:extLst>
              <a:ext uri="{FF2B5EF4-FFF2-40B4-BE49-F238E27FC236}">
                <a16:creationId xmlns:a16="http://schemas.microsoft.com/office/drawing/2014/main" id="{3F44CF82-023E-894A-9F47-55AF1EE8A34E}"/>
              </a:ext>
            </a:extLst>
          </p:cNvPr>
          <p:cNvSpPr>
            <a:spLocks noGrp="1"/>
          </p:cNvSpPr>
          <p:nvPr>
            <p:ph type="pic" sz="quarter" idx="18" hasCustomPrompt="1"/>
          </p:nvPr>
        </p:nvSpPr>
        <p:spPr>
          <a:xfrm>
            <a:off x="8013700" y="1638300"/>
            <a:ext cx="2565400" cy="3556000"/>
          </a:xfrm>
        </p:spPr>
        <p:txBody>
          <a:bodyPr anchor="ctr"/>
          <a:lstStyle>
            <a:lvl1pPr marL="0" indent="0" algn="ctr">
              <a:buFontTx/>
              <a:buNone/>
              <a:defRPr b="1">
                <a:solidFill>
                  <a:schemeClr val="bg1"/>
                </a:solidFill>
              </a:defRPr>
            </a:lvl1pPr>
          </a:lstStyle>
          <a:p>
            <a:r>
              <a:rPr lang="en-US"/>
              <a:t>[insert icon here]</a:t>
            </a:r>
          </a:p>
        </p:txBody>
      </p:sp>
      <p:sp>
        <p:nvSpPr>
          <p:cNvPr id="10" name="Title 7">
            <a:extLst>
              <a:ext uri="{FF2B5EF4-FFF2-40B4-BE49-F238E27FC236}">
                <a16:creationId xmlns:a16="http://schemas.microsoft.com/office/drawing/2014/main" id="{B77BEE5D-CA16-794C-A953-9B4119EC5665}"/>
              </a:ext>
            </a:extLst>
          </p:cNvPr>
          <p:cNvSpPr>
            <a:spLocks noGrp="1"/>
          </p:cNvSpPr>
          <p:nvPr>
            <p:ph type="title" hasCustomPrompt="1"/>
          </p:nvPr>
        </p:nvSpPr>
        <p:spPr>
          <a:xfrm>
            <a:off x="457200" y="1857737"/>
            <a:ext cx="5270500" cy="2194245"/>
          </a:xfrm>
        </p:spPr>
        <p:txBody>
          <a:bodyPr/>
          <a:lstStyle>
            <a:lvl1pPr algn="ctr">
              <a:defRPr/>
            </a:lvl1pPr>
          </a:lstStyle>
          <a:p>
            <a:r>
              <a:rPr lang="en-US"/>
              <a:t>Longer</a:t>
            </a:r>
            <a:br>
              <a:rPr lang="en-US"/>
            </a:br>
            <a:r>
              <a:rPr lang="en-US"/>
              <a:t>Section </a:t>
            </a:r>
            <a:br>
              <a:rPr lang="en-US"/>
            </a:br>
            <a:r>
              <a:rPr lang="en-US"/>
              <a:t>Name</a:t>
            </a:r>
          </a:p>
        </p:txBody>
      </p:sp>
      <p:sp>
        <p:nvSpPr>
          <p:cNvPr id="13" name="Footer Placeholder 2">
            <a:extLst>
              <a:ext uri="{FF2B5EF4-FFF2-40B4-BE49-F238E27FC236}">
                <a16:creationId xmlns:a16="http://schemas.microsoft.com/office/drawing/2014/main" id="{F22A68BC-B904-594C-8F5F-80989E4DD976}"/>
              </a:ext>
            </a:extLst>
          </p:cNvPr>
          <p:cNvSpPr>
            <a:spLocks noGrp="1"/>
          </p:cNvSpPr>
          <p:nvPr>
            <p:ph type="ftr" sz="quarter" idx="10"/>
          </p:nvPr>
        </p:nvSpPr>
        <p:spPr>
          <a:xfrm>
            <a:off x="457200" y="6270170"/>
            <a:ext cx="4114800" cy="294907"/>
          </a:xfrm>
        </p:spPr>
        <p:txBody>
          <a:bodyPr/>
          <a:lstStyle/>
          <a:p>
            <a:fld id="{7240D81F-A9C9-BE4E-89F2-C5514A3B633B}" type="slidenum">
              <a:rPr lang="en-US" smtClean="0"/>
              <a:pPr/>
              <a:t>‹Nº›</a:t>
            </a:fld>
            <a:r>
              <a:rPr lang="en-US"/>
              <a:t>	© Experian	</a:t>
            </a:r>
            <a:fld id="{90946941-A803-504E-A5BD-6619F6F5FE25}" type="datetime1">
              <a:rPr lang="en-US" smtClean="0"/>
              <a:pPr/>
              <a:t>4/7/2021</a:t>
            </a:fld>
            <a:r>
              <a:rPr lang="en-US"/>
              <a:t>	Experian Internal</a:t>
            </a:r>
          </a:p>
        </p:txBody>
      </p:sp>
      <p:sp>
        <p:nvSpPr>
          <p:cNvPr id="9" name="Text Placeholder 13">
            <a:extLst>
              <a:ext uri="{FF2B5EF4-FFF2-40B4-BE49-F238E27FC236}">
                <a16:creationId xmlns:a16="http://schemas.microsoft.com/office/drawing/2014/main" id="{0F46EB95-1B70-4940-BB92-A1AE5F51C8B0}"/>
              </a:ext>
            </a:extLst>
          </p:cNvPr>
          <p:cNvSpPr>
            <a:spLocks noGrp="1"/>
          </p:cNvSpPr>
          <p:nvPr>
            <p:ph type="body" sz="quarter" idx="21" hasCustomPrompt="1"/>
          </p:nvPr>
        </p:nvSpPr>
        <p:spPr>
          <a:xfrm>
            <a:off x="457200" y="4142232"/>
            <a:ext cx="5270500" cy="798512"/>
          </a:xfrm>
        </p:spPr>
        <p:txBody>
          <a:bodyPr>
            <a:normAutofit/>
          </a:bodyPr>
          <a:lstStyle>
            <a:lvl1pPr algn="ctr">
              <a:defRPr sz="1800"/>
            </a:lvl1pPr>
          </a:lstStyle>
          <a:p>
            <a:pPr lvl="0"/>
            <a:r>
              <a:rPr lang="en-US"/>
              <a:t>Subtitle can go here in 18pt</a:t>
            </a:r>
          </a:p>
        </p:txBody>
      </p:sp>
      <p:pic>
        <p:nvPicPr>
          <p:cNvPr id="14" name="Picture 13" descr="A picture containing drawing, light&#10;&#10;Description automatically generated">
            <a:extLst>
              <a:ext uri="{FF2B5EF4-FFF2-40B4-BE49-F238E27FC236}">
                <a16:creationId xmlns:a16="http://schemas.microsoft.com/office/drawing/2014/main" id="{3D449F3B-0DC3-3647-BACC-8381D7B3CD35}"/>
              </a:ext>
            </a:extLst>
          </p:cNvPr>
          <p:cNvPicPr>
            <a:picLocks noChangeAspect="1"/>
          </p:cNvPicPr>
          <p:nvPr userDrawn="1"/>
        </p:nvPicPr>
        <p:blipFill>
          <a:blip r:embed="rId3"/>
          <a:stretch>
            <a:fillRect/>
          </a:stretch>
        </p:blipFill>
        <p:spPr>
          <a:xfrm>
            <a:off x="10040112" y="5989320"/>
            <a:ext cx="1788224" cy="576072"/>
          </a:xfrm>
          <a:prstGeom prst="rect">
            <a:avLst/>
          </a:prstGeom>
        </p:spPr>
      </p:pic>
    </p:spTree>
    <p:extLst>
      <p:ext uri="{BB962C8B-B14F-4D97-AF65-F5344CB8AC3E}">
        <p14:creationId xmlns:p14="http://schemas.microsoft.com/office/powerpoint/2010/main" val="405939971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Section divider w/blue backgroun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7BAB6C9-815C-444D-BD38-D05916D4451F}"/>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0" y="0"/>
            <a:ext cx="12204657" cy="6858000"/>
          </a:xfrm>
          <a:prstGeom prst="rect">
            <a:avLst/>
          </a:prstGeom>
        </p:spPr>
      </p:pic>
      <p:sp>
        <p:nvSpPr>
          <p:cNvPr id="5" name="Picture Placeholder 5">
            <a:extLst>
              <a:ext uri="{FF2B5EF4-FFF2-40B4-BE49-F238E27FC236}">
                <a16:creationId xmlns:a16="http://schemas.microsoft.com/office/drawing/2014/main" id="{0B9BC4F5-D724-B848-890B-E0DF3D8702AE}"/>
              </a:ext>
            </a:extLst>
          </p:cNvPr>
          <p:cNvSpPr>
            <a:spLocks noGrp="1"/>
          </p:cNvSpPr>
          <p:nvPr>
            <p:ph type="pic" sz="quarter" idx="19" hasCustomPrompt="1"/>
          </p:nvPr>
        </p:nvSpPr>
        <p:spPr>
          <a:xfrm>
            <a:off x="2933700" y="2159000"/>
            <a:ext cx="2654300" cy="2667000"/>
          </a:xfrm>
        </p:spPr>
        <p:txBody>
          <a:bodyPr anchor="ctr"/>
          <a:lstStyle>
            <a:lvl1pPr marL="0" indent="0" algn="ctr">
              <a:buFontTx/>
              <a:buNone/>
              <a:defRPr b="1">
                <a:solidFill>
                  <a:srgbClr val="E63888"/>
                </a:solidFill>
              </a:defRPr>
            </a:lvl1pPr>
          </a:lstStyle>
          <a:p>
            <a:r>
              <a:rPr lang="en-US"/>
              <a:t>[insert icon here]</a:t>
            </a:r>
          </a:p>
        </p:txBody>
      </p:sp>
      <p:sp>
        <p:nvSpPr>
          <p:cNvPr id="2" name="Title 1">
            <a:extLst>
              <a:ext uri="{FF2B5EF4-FFF2-40B4-BE49-F238E27FC236}">
                <a16:creationId xmlns:a16="http://schemas.microsoft.com/office/drawing/2014/main" id="{6D5B5A96-A4D4-9B40-8EE5-F64DF08605CA}"/>
              </a:ext>
            </a:extLst>
          </p:cNvPr>
          <p:cNvSpPr>
            <a:spLocks noGrp="1"/>
          </p:cNvSpPr>
          <p:nvPr>
            <p:ph type="title" hasCustomPrompt="1"/>
          </p:nvPr>
        </p:nvSpPr>
        <p:spPr>
          <a:xfrm>
            <a:off x="6126480" y="2743200"/>
            <a:ext cx="5442900" cy="742208"/>
          </a:xfrm>
        </p:spPr>
        <p:txBody>
          <a:bodyPr/>
          <a:lstStyle>
            <a:lvl1pPr>
              <a:defRPr>
                <a:solidFill>
                  <a:schemeClr val="bg1"/>
                </a:solidFill>
              </a:defRPr>
            </a:lvl1pPr>
          </a:lstStyle>
          <a:p>
            <a:r>
              <a:rPr lang="en-US"/>
              <a:t>Section Name</a:t>
            </a:r>
          </a:p>
        </p:txBody>
      </p:sp>
      <p:sp>
        <p:nvSpPr>
          <p:cNvPr id="3" name="Footer Placeholder 2">
            <a:extLst>
              <a:ext uri="{FF2B5EF4-FFF2-40B4-BE49-F238E27FC236}">
                <a16:creationId xmlns:a16="http://schemas.microsoft.com/office/drawing/2014/main" id="{F648C1EB-35B1-F047-BCBA-0A5D9E8AAF76}"/>
              </a:ext>
            </a:extLst>
          </p:cNvPr>
          <p:cNvSpPr>
            <a:spLocks noGrp="1"/>
          </p:cNvSpPr>
          <p:nvPr>
            <p:ph type="ftr" sz="quarter" idx="10"/>
          </p:nvPr>
        </p:nvSpPr>
        <p:spPr/>
        <p:txBody>
          <a:bodyPr/>
          <a:lstStyle>
            <a:lvl1pPr>
              <a:defRPr>
                <a:solidFill>
                  <a:schemeClr val="bg1"/>
                </a:solidFill>
              </a:defRPr>
            </a:lvl1pPr>
          </a:lstStyle>
          <a:p>
            <a:fld id="{7240D81F-A9C9-BE4E-89F2-C5514A3B633B}" type="slidenum">
              <a:rPr lang="en-US" smtClean="0"/>
              <a:pPr/>
              <a:t>‹Nº›</a:t>
            </a:fld>
            <a:r>
              <a:rPr lang="en-US"/>
              <a:t>	© Experian	</a:t>
            </a:r>
            <a:fld id="{90946941-A803-504E-A5BD-6619F6F5FE25}" type="datetime1">
              <a:rPr lang="en-US" smtClean="0"/>
              <a:pPr/>
              <a:t>4/7/2021</a:t>
            </a:fld>
            <a:r>
              <a:rPr lang="en-US"/>
              <a:t>	Experian Internal</a:t>
            </a:r>
          </a:p>
        </p:txBody>
      </p:sp>
      <p:sp>
        <p:nvSpPr>
          <p:cNvPr id="7" name="Text Placeholder 6">
            <a:extLst>
              <a:ext uri="{FF2B5EF4-FFF2-40B4-BE49-F238E27FC236}">
                <a16:creationId xmlns:a16="http://schemas.microsoft.com/office/drawing/2014/main" id="{48D6D879-08FA-CF45-B6BA-6F39CF3C6CC9}"/>
              </a:ext>
            </a:extLst>
          </p:cNvPr>
          <p:cNvSpPr>
            <a:spLocks noGrp="1"/>
          </p:cNvSpPr>
          <p:nvPr>
            <p:ph type="body" sz="quarter" idx="20" hasCustomPrompt="1"/>
          </p:nvPr>
        </p:nvSpPr>
        <p:spPr>
          <a:xfrm>
            <a:off x="6126480" y="3657600"/>
            <a:ext cx="5443537" cy="742208"/>
          </a:xfrm>
        </p:spPr>
        <p:txBody>
          <a:bodyPr>
            <a:normAutofit/>
          </a:bodyPr>
          <a:lstStyle>
            <a:lvl1pPr marL="0" indent="0">
              <a:buFontTx/>
              <a:buNone/>
              <a:defRPr sz="1800">
                <a:solidFill>
                  <a:schemeClr val="bg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r>
              <a:rPr lang="en-US" sz="1800"/>
              <a:t>Subtitle can go here in 18pt</a:t>
            </a:r>
          </a:p>
        </p:txBody>
      </p:sp>
      <p:pic>
        <p:nvPicPr>
          <p:cNvPr id="10" name="Picture 9" descr="A picture containing drawing, light&#10;&#10;Description automatically generated">
            <a:extLst>
              <a:ext uri="{FF2B5EF4-FFF2-40B4-BE49-F238E27FC236}">
                <a16:creationId xmlns:a16="http://schemas.microsoft.com/office/drawing/2014/main" id="{E79009BB-C110-7E40-8A64-12D10A8B1839}"/>
              </a:ext>
            </a:extLst>
          </p:cNvPr>
          <p:cNvPicPr>
            <a:picLocks noChangeAspect="1"/>
          </p:cNvPicPr>
          <p:nvPr userDrawn="1"/>
        </p:nvPicPr>
        <p:blipFill>
          <a:blip r:embed="rId3"/>
          <a:stretch>
            <a:fillRect/>
          </a:stretch>
        </p:blipFill>
        <p:spPr>
          <a:xfrm>
            <a:off x="10040112" y="5989320"/>
            <a:ext cx="1788224" cy="576072"/>
          </a:xfrm>
          <a:prstGeom prst="rect">
            <a:avLst/>
          </a:prstGeom>
        </p:spPr>
      </p:pic>
    </p:spTree>
    <p:extLst>
      <p:ext uri="{BB962C8B-B14F-4D97-AF65-F5344CB8AC3E}">
        <p14:creationId xmlns:p14="http://schemas.microsoft.com/office/powerpoint/2010/main" val="136936248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Section divider w/purple backgroun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385ACFD-AD45-CB4F-8AF6-7D7FDC049A1E}"/>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5" name="Picture Placeholder 5">
            <a:extLst>
              <a:ext uri="{FF2B5EF4-FFF2-40B4-BE49-F238E27FC236}">
                <a16:creationId xmlns:a16="http://schemas.microsoft.com/office/drawing/2014/main" id="{0B9BC4F5-D724-B848-890B-E0DF3D8702AE}"/>
              </a:ext>
            </a:extLst>
          </p:cNvPr>
          <p:cNvSpPr>
            <a:spLocks noGrp="1"/>
          </p:cNvSpPr>
          <p:nvPr>
            <p:ph type="pic" sz="quarter" idx="19" hasCustomPrompt="1"/>
          </p:nvPr>
        </p:nvSpPr>
        <p:spPr>
          <a:xfrm>
            <a:off x="2933700" y="2159000"/>
            <a:ext cx="2654300" cy="2667000"/>
          </a:xfrm>
        </p:spPr>
        <p:txBody>
          <a:bodyPr anchor="ctr"/>
          <a:lstStyle>
            <a:lvl1pPr marL="0" indent="0" algn="ctr">
              <a:buFontTx/>
              <a:buNone/>
              <a:defRPr b="1">
                <a:solidFill>
                  <a:srgbClr val="E63888"/>
                </a:solidFill>
              </a:defRPr>
            </a:lvl1pPr>
          </a:lstStyle>
          <a:p>
            <a:r>
              <a:rPr lang="en-US"/>
              <a:t>[insert icon here]</a:t>
            </a:r>
          </a:p>
        </p:txBody>
      </p:sp>
      <p:sp>
        <p:nvSpPr>
          <p:cNvPr id="2" name="Title 1">
            <a:extLst>
              <a:ext uri="{FF2B5EF4-FFF2-40B4-BE49-F238E27FC236}">
                <a16:creationId xmlns:a16="http://schemas.microsoft.com/office/drawing/2014/main" id="{6D5B5A96-A4D4-9B40-8EE5-F64DF08605CA}"/>
              </a:ext>
            </a:extLst>
          </p:cNvPr>
          <p:cNvSpPr>
            <a:spLocks noGrp="1"/>
          </p:cNvSpPr>
          <p:nvPr>
            <p:ph type="title" hasCustomPrompt="1"/>
          </p:nvPr>
        </p:nvSpPr>
        <p:spPr>
          <a:xfrm>
            <a:off x="6126480" y="2743200"/>
            <a:ext cx="5442900" cy="742208"/>
          </a:xfrm>
        </p:spPr>
        <p:txBody>
          <a:bodyPr/>
          <a:lstStyle>
            <a:lvl1pPr>
              <a:defRPr>
                <a:solidFill>
                  <a:schemeClr val="bg1"/>
                </a:solidFill>
              </a:defRPr>
            </a:lvl1pPr>
          </a:lstStyle>
          <a:p>
            <a:r>
              <a:rPr lang="en-US"/>
              <a:t>Section Name</a:t>
            </a:r>
          </a:p>
        </p:txBody>
      </p:sp>
      <p:sp>
        <p:nvSpPr>
          <p:cNvPr id="3" name="Footer Placeholder 2">
            <a:extLst>
              <a:ext uri="{FF2B5EF4-FFF2-40B4-BE49-F238E27FC236}">
                <a16:creationId xmlns:a16="http://schemas.microsoft.com/office/drawing/2014/main" id="{F648C1EB-35B1-F047-BCBA-0A5D9E8AAF76}"/>
              </a:ext>
            </a:extLst>
          </p:cNvPr>
          <p:cNvSpPr>
            <a:spLocks noGrp="1"/>
          </p:cNvSpPr>
          <p:nvPr>
            <p:ph type="ftr" sz="quarter" idx="10"/>
          </p:nvPr>
        </p:nvSpPr>
        <p:spPr/>
        <p:txBody>
          <a:bodyPr/>
          <a:lstStyle>
            <a:lvl1pPr>
              <a:defRPr>
                <a:solidFill>
                  <a:schemeClr val="bg1"/>
                </a:solidFill>
              </a:defRPr>
            </a:lvl1pPr>
          </a:lstStyle>
          <a:p>
            <a:fld id="{7240D81F-A9C9-BE4E-89F2-C5514A3B633B}" type="slidenum">
              <a:rPr lang="en-US" smtClean="0"/>
              <a:pPr/>
              <a:t>‹Nº›</a:t>
            </a:fld>
            <a:r>
              <a:rPr lang="en-US"/>
              <a:t>	© Experian	</a:t>
            </a:r>
            <a:fld id="{90946941-A803-504E-A5BD-6619F6F5FE25}" type="datetime1">
              <a:rPr lang="en-US" smtClean="0"/>
              <a:pPr/>
              <a:t>4/7/2021</a:t>
            </a:fld>
            <a:r>
              <a:rPr lang="en-US"/>
              <a:t>	Experian Internal</a:t>
            </a:r>
          </a:p>
        </p:txBody>
      </p:sp>
      <p:sp>
        <p:nvSpPr>
          <p:cNvPr id="7" name="Text Placeholder 6">
            <a:extLst>
              <a:ext uri="{FF2B5EF4-FFF2-40B4-BE49-F238E27FC236}">
                <a16:creationId xmlns:a16="http://schemas.microsoft.com/office/drawing/2014/main" id="{48D6D879-08FA-CF45-B6BA-6F39CF3C6CC9}"/>
              </a:ext>
            </a:extLst>
          </p:cNvPr>
          <p:cNvSpPr>
            <a:spLocks noGrp="1"/>
          </p:cNvSpPr>
          <p:nvPr>
            <p:ph type="body" sz="quarter" idx="20" hasCustomPrompt="1"/>
          </p:nvPr>
        </p:nvSpPr>
        <p:spPr>
          <a:xfrm>
            <a:off x="6126480" y="3657600"/>
            <a:ext cx="5443537" cy="742208"/>
          </a:xfrm>
        </p:spPr>
        <p:txBody>
          <a:bodyPr>
            <a:normAutofit/>
          </a:bodyPr>
          <a:lstStyle>
            <a:lvl1pPr marL="0" indent="0">
              <a:buFontTx/>
              <a:buNone/>
              <a:defRPr sz="1800">
                <a:solidFill>
                  <a:schemeClr val="bg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r>
              <a:rPr lang="en-US" sz="1800"/>
              <a:t>Subtitle can go here in 18pt</a:t>
            </a:r>
          </a:p>
        </p:txBody>
      </p:sp>
      <p:pic>
        <p:nvPicPr>
          <p:cNvPr id="10" name="Picture 9" descr="A picture containing drawing, light&#10;&#10;Description automatically generated">
            <a:extLst>
              <a:ext uri="{FF2B5EF4-FFF2-40B4-BE49-F238E27FC236}">
                <a16:creationId xmlns:a16="http://schemas.microsoft.com/office/drawing/2014/main" id="{F5774E76-6391-C848-80FA-B87B1AA7774F}"/>
              </a:ext>
            </a:extLst>
          </p:cNvPr>
          <p:cNvPicPr>
            <a:picLocks noChangeAspect="1"/>
          </p:cNvPicPr>
          <p:nvPr userDrawn="1"/>
        </p:nvPicPr>
        <p:blipFill>
          <a:blip r:embed="rId3"/>
          <a:stretch>
            <a:fillRect/>
          </a:stretch>
        </p:blipFill>
        <p:spPr>
          <a:xfrm>
            <a:off x="10040112" y="5989320"/>
            <a:ext cx="1788224" cy="576072"/>
          </a:xfrm>
          <a:prstGeom prst="rect">
            <a:avLst/>
          </a:prstGeom>
        </p:spPr>
      </p:pic>
    </p:spTree>
    <p:extLst>
      <p:ext uri="{BB962C8B-B14F-4D97-AF65-F5344CB8AC3E}">
        <p14:creationId xmlns:p14="http://schemas.microsoft.com/office/powerpoint/2010/main" val="74013459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Section divider w/pink backgroun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FCFAE900-A8A5-2D41-9D6A-C6950A2ACD0E}"/>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5" name="Picture Placeholder 5">
            <a:extLst>
              <a:ext uri="{FF2B5EF4-FFF2-40B4-BE49-F238E27FC236}">
                <a16:creationId xmlns:a16="http://schemas.microsoft.com/office/drawing/2014/main" id="{0B9BC4F5-D724-B848-890B-E0DF3D8702AE}"/>
              </a:ext>
            </a:extLst>
          </p:cNvPr>
          <p:cNvSpPr>
            <a:spLocks noGrp="1"/>
          </p:cNvSpPr>
          <p:nvPr>
            <p:ph type="pic" sz="quarter" idx="19" hasCustomPrompt="1"/>
          </p:nvPr>
        </p:nvSpPr>
        <p:spPr>
          <a:xfrm>
            <a:off x="2933700" y="2159000"/>
            <a:ext cx="2654300" cy="2667000"/>
          </a:xfrm>
        </p:spPr>
        <p:txBody>
          <a:bodyPr anchor="ctr"/>
          <a:lstStyle>
            <a:lvl1pPr marL="0" indent="0" algn="ctr">
              <a:buFontTx/>
              <a:buNone/>
              <a:defRPr b="1">
                <a:solidFill>
                  <a:schemeClr val="bg1"/>
                </a:solidFill>
              </a:defRPr>
            </a:lvl1pPr>
          </a:lstStyle>
          <a:p>
            <a:r>
              <a:rPr lang="en-US"/>
              <a:t>[insert icon here]</a:t>
            </a:r>
          </a:p>
        </p:txBody>
      </p:sp>
      <p:sp>
        <p:nvSpPr>
          <p:cNvPr id="2" name="Title 1">
            <a:extLst>
              <a:ext uri="{FF2B5EF4-FFF2-40B4-BE49-F238E27FC236}">
                <a16:creationId xmlns:a16="http://schemas.microsoft.com/office/drawing/2014/main" id="{6D5B5A96-A4D4-9B40-8EE5-F64DF08605CA}"/>
              </a:ext>
            </a:extLst>
          </p:cNvPr>
          <p:cNvSpPr>
            <a:spLocks noGrp="1"/>
          </p:cNvSpPr>
          <p:nvPr>
            <p:ph type="title" hasCustomPrompt="1"/>
          </p:nvPr>
        </p:nvSpPr>
        <p:spPr>
          <a:xfrm>
            <a:off x="6126480" y="2743200"/>
            <a:ext cx="5442900" cy="742208"/>
          </a:xfrm>
        </p:spPr>
        <p:txBody>
          <a:bodyPr/>
          <a:lstStyle>
            <a:lvl1pPr>
              <a:defRPr>
                <a:solidFill>
                  <a:schemeClr val="bg1"/>
                </a:solidFill>
              </a:defRPr>
            </a:lvl1pPr>
          </a:lstStyle>
          <a:p>
            <a:r>
              <a:rPr lang="en-US"/>
              <a:t>Section Name</a:t>
            </a:r>
          </a:p>
        </p:txBody>
      </p:sp>
      <p:sp>
        <p:nvSpPr>
          <p:cNvPr id="3" name="Footer Placeholder 2">
            <a:extLst>
              <a:ext uri="{FF2B5EF4-FFF2-40B4-BE49-F238E27FC236}">
                <a16:creationId xmlns:a16="http://schemas.microsoft.com/office/drawing/2014/main" id="{F648C1EB-35B1-F047-BCBA-0A5D9E8AAF76}"/>
              </a:ext>
            </a:extLst>
          </p:cNvPr>
          <p:cNvSpPr>
            <a:spLocks noGrp="1"/>
          </p:cNvSpPr>
          <p:nvPr>
            <p:ph type="ftr" sz="quarter" idx="10"/>
          </p:nvPr>
        </p:nvSpPr>
        <p:spPr/>
        <p:txBody>
          <a:bodyPr/>
          <a:lstStyle>
            <a:lvl1pPr>
              <a:defRPr>
                <a:solidFill>
                  <a:schemeClr val="bg1"/>
                </a:solidFill>
              </a:defRPr>
            </a:lvl1pPr>
          </a:lstStyle>
          <a:p>
            <a:fld id="{7240D81F-A9C9-BE4E-89F2-C5514A3B633B}" type="slidenum">
              <a:rPr lang="en-US" smtClean="0"/>
              <a:pPr/>
              <a:t>‹Nº›</a:t>
            </a:fld>
            <a:r>
              <a:rPr lang="en-US"/>
              <a:t>	© Experian	</a:t>
            </a:r>
            <a:fld id="{90946941-A803-504E-A5BD-6619F6F5FE25}" type="datetime1">
              <a:rPr lang="en-US" smtClean="0"/>
              <a:pPr/>
              <a:t>4/7/2021</a:t>
            </a:fld>
            <a:r>
              <a:rPr lang="en-US"/>
              <a:t>	Experian Internal</a:t>
            </a:r>
          </a:p>
        </p:txBody>
      </p:sp>
      <p:sp>
        <p:nvSpPr>
          <p:cNvPr id="7" name="Text Placeholder 6">
            <a:extLst>
              <a:ext uri="{FF2B5EF4-FFF2-40B4-BE49-F238E27FC236}">
                <a16:creationId xmlns:a16="http://schemas.microsoft.com/office/drawing/2014/main" id="{48D6D879-08FA-CF45-B6BA-6F39CF3C6CC9}"/>
              </a:ext>
            </a:extLst>
          </p:cNvPr>
          <p:cNvSpPr>
            <a:spLocks noGrp="1"/>
          </p:cNvSpPr>
          <p:nvPr>
            <p:ph type="body" sz="quarter" idx="20" hasCustomPrompt="1"/>
          </p:nvPr>
        </p:nvSpPr>
        <p:spPr>
          <a:xfrm>
            <a:off x="6126480" y="3657600"/>
            <a:ext cx="5443537" cy="742208"/>
          </a:xfrm>
        </p:spPr>
        <p:txBody>
          <a:bodyPr>
            <a:normAutofit/>
          </a:bodyPr>
          <a:lstStyle>
            <a:lvl1pPr marL="0" indent="0">
              <a:buFontTx/>
              <a:buNone/>
              <a:defRPr sz="1800">
                <a:solidFill>
                  <a:schemeClr val="bg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r>
              <a:rPr lang="en-US" sz="1800"/>
              <a:t>Subtitle can go here in 18pt</a:t>
            </a:r>
          </a:p>
        </p:txBody>
      </p:sp>
      <p:pic>
        <p:nvPicPr>
          <p:cNvPr id="11" name="Picture 10" descr="A picture containing drawing, light&#10;&#10;Description automatically generated">
            <a:extLst>
              <a:ext uri="{FF2B5EF4-FFF2-40B4-BE49-F238E27FC236}">
                <a16:creationId xmlns:a16="http://schemas.microsoft.com/office/drawing/2014/main" id="{5AF9E973-FB93-7347-A5B6-1DF55DD433FB}"/>
              </a:ext>
            </a:extLst>
          </p:cNvPr>
          <p:cNvPicPr>
            <a:picLocks noChangeAspect="1"/>
          </p:cNvPicPr>
          <p:nvPr userDrawn="1"/>
        </p:nvPicPr>
        <p:blipFill>
          <a:blip r:embed="rId3"/>
          <a:stretch>
            <a:fillRect/>
          </a:stretch>
        </p:blipFill>
        <p:spPr>
          <a:xfrm>
            <a:off x="10040112" y="5989320"/>
            <a:ext cx="1788224" cy="576072"/>
          </a:xfrm>
          <a:prstGeom prst="rect">
            <a:avLst/>
          </a:prstGeom>
        </p:spPr>
      </p:pic>
    </p:spTree>
    <p:extLst>
      <p:ext uri="{BB962C8B-B14F-4D97-AF65-F5344CB8AC3E}">
        <p14:creationId xmlns:p14="http://schemas.microsoft.com/office/powerpoint/2010/main" val="360266132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divider Data Ar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5B5A96-A4D4-9B40-8EE5-F64DF08605CA}"/>
              </a:ext>
            </a:extLst>
          </p:cNvPr>
          <p:cNvSpPr>
            <a:spLocks noGrp="1"/>
          </p:cNvSpPr>
          <p:nvPr>
            <p:ph type="title" hasCustomPrompt="1"/>
          </p:nvPr>
        </p:nvSpPr>
        <p:spPr>
          <a:xfrm>
            <a:off x="457200" y="3429000"/>
            <a:ext cx="5442900" cy="742208"/>
          </a:xfrm>
        </p:spPr>
        <p:txBody>
          <a:bodyPr/>
          <a:lstStyle>
            <a:lvl1pPr>
              <a:defRPr>
                <a:solidFill>
                  <a:srgbClr val="1D4F91"/>
                </a:solidFill>
              </a:defRPr>
            </a:lvl1pPr>
          </a:lstStyle>
          <a:p>
            <a:r>
              <a:rPr lang="en-US"/>
              <a:t>Section Name</a:t>
            </a:r>
          </a:p>
        </p:txBody>
      </p:sp>
      <p:sp>
        <p:nvSpPr>
          <p:cNvPr id="3" name="Footer Placeholder 2">
            <a:extLst>
              <a:ext uri="{FF2B5EF4-FFF2-40B4-BE49-F238E27FC236}">
                <a16:creationId xmlns:a16="http://schemas.microsoft.com/office/drawing/2014/main" id="{F648C1EB-35B1-F047-BCBA-0A5D9E8AAF76}"/>
              </a:ext>
            </a:extLst>
          </p:cNvPr>
          <p:cNvSpPr>
            <a:spLocks noGrp="1"/>
          </p:cNvSpPr>
          <p:nvPr>
            <p:ph type="ftr" sz="quarter" idx="10"/>
          </p:nvPr>
        </p:nvSpPr>
        <p:spPr/>
        <p:txBody>
          <a:bodyPr/>
          <a:lstStyle>
            <a:lvl1pPr>
              <a:defRPr>
                <a:solidFill>
                  <a:srgbClr val="63666A"/>
                </a:solidFill>
              </a:defRPr>
            </a:lvl1pPr>
          </a:lstStyle>
          <a:p>
            <a:fld id="{7240D81F-A9C9-BE4E-89F2-C5514A3B633B}" type="slidenum">
              <a:rPr lang="en-US" smtClean="0"/>
              <a:pPr/>
              <a:t>‹Nº›</a:t>
            </a:fld>
            <a:r>
              <a:rPr lang="en-US"/>
              <a:t>	© Experian	</a:t>
            </a:r>
            <a:fld id="{90946941-A803-504E-A5BD-6619F6F5FE25}" type="datetime1">
              <a:rPr lang="en-US" smtClean="0"/>
              <a:pPr/>
              <a:t>4/7/2021</a:t>
            </a:fld>
            <a:r>
              <a:rPr lang="en-US"/>
              <a:t>	Experian Internal</a:t>
            </a:r>
          </a:p>
        </p:txBody>
      </p:sp>
      <p:sp>
        <p:nvSpPr>
          <p:cNvPr id="7" name="Text Placeholder 6">
            <a:extLst>
              <a:ext uri="{FF2B5EF4-FFF2-40B4-BE49-F238E27FC236}">
                <a16:creationId xmlns:a16="http://schemas.microsoft.com/office/drawing/2014/main" id="{48D6D879-08FA-CF45-B6BA-6F39CF3C6CC9}"/>
              </a:ext>
            </a:extLst>
          </p:cNvPr>
          <p:cNvSpPr>
            <a:spLocks noGrp="1"/>
          </p:cNvSpPr>
          <p:nvPr>
            <p:ph type="body" sz="quarter" idx="20" hasCustomPrompt="1"/>
          </p:nvPr>
        </p:nvSpPr>
        <p:spPr>
          <a:xfrm>
            <a:off x="457200" y="4343400"/>
            <a:ext cx="5443537" cy="742208"/>
          </a:xfrm>
        </p:spPr>
        <p:txBody>
          <a:bodyPr>
            <a:normAutofit/>
          </a:bodyPr>
          <a:lstStyle>
            <a:lvl1pPr marL="0" indent="0">
              <a:buFontTx/>
              <a:buNone/>
              <a:defRPr sz="1800">
                <a:solidFill>
                  <a:srgbClr val="63666A"/>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r>
              <a:rPr lang="en-US" sz="1800"/>
              <a:t>Subtitle can go here in 18pt</a:t>
            </a:r>
          </a:p>
        </p:txBody>
      </p:sp>
      <p:pic>
        <p:nvPicPr>
          <p:cNvPr id="8" name="Picture 7" descr="A picture containing drawing&#10;&#10;Description automatically generated">
            <a:extLst>
              <a:ext uri="{FF2B5EF4-FFF2-40B4-BE49-F238E27FC236}">
                <a16:creationId xmlns:a16="http://schemas.microsoft.com/office/drawing/2014/main" id="{2ABD73F6-18B1-F64A-B491-80296D1E3BE8}"/>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0" y="0"/>
            <a:ext cx="8409709" cy="2826327"/>
          </a:xfrm>
          <a:prstGeom prst="rect">
            <a:avLst/>
          </a:prstGeom>
        </p:spPr>
      </p:pic>
    </p:spTree>
    <p:extLst>
      <p:ext uri="{BB962C8B-B14F-4D97-AF65-F5344CB8AC3E}">
        <p14:creationId xmlns:p14="http://schemas.microsoft.com/office/powerpoint/2010/main" val="119358323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divider Data Ar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5B5A96-A4D4-9B40-8EE5-F64DF08605CA}"/>
              </a:ext>
            </a:extLst>
          </p:cNvPr>
          <p:cNvSpPr>
            <a:spLocks noGrp="1"/>
          </p:cNvSpPr>
          <p:nvPr>
            <p:ph type="title" hasCustomPrompt="1"/>
          </p:nvPr>
        </p:nvSpPr>
        <p:spPr>
          <a:xfrm>
            <a:off x="457200" y="3429000"/>
            <a:ext cx="5442900" cy="742208"/>
          </a:xfrm>
        </p:spPr>
        <p:txBody>
          <a:bodyPr/>
          <a:lstStyle>
            <a:lvl1pPr>
              <a:defRPr>
                <a:solidFill>
                  <a:srgbClr val="1D4F91"/>
                </a:solidFill>
              </a:defRPr>
            </a:lvl1pPr>
          </a:lstStyle>
          <a:p>
            <a:r>
              <a:rPr lang="en-US"/>
              <a:t>Section Name</a:t>
            </a:r>
          </a:p>
        </p:txBody>
      </p:sp>
      <p:sp>
        <p:nvSpPr>
          <p:cNvPr id="3" name="Footer Placeholder 2">
            <a:extLst>
              <a:ext uri="{FF2B5EF4-FFF2-40B4-BE49-F238E27FC236}">
                <a16:creationId xmlns:a16="http://schemas.microsoft.com/office/drawing/2014/main" id="{F648C1EB-35B1-F047-BCBA-0A5D9E8AAF76}"/>
              </a:ext>
            </a:extLst>
          </p:cNvPr>
          <p:cNvSpPr>
            <a:spLocks noGrp="1"/>
          </p:cNvSpPr>
          <p:nvPr>
            <p:ph type="ftr" sz="quarter" idx="10"/>
          </p:nvPr>
        </p:nvSpPr>
        <p:spPr/>
        <p:txBody>
          <a:bodyPr/>
          <a:lstStyle>
            <a:lvl1pPr>
              <a:defRPr>
                <a:solidFill>
                  <a:srgbClr val="63666A"/>
                </a:solidFill>
              </a:defRPr>
            </a:lvl1pPr>
          </a:lstStyle>
          <a:p>
            <a:fld id="{7240D81F-A9C9-BE4E-89F2-C5514A3B633B}" type="slidenum">
              <a:rPr lang="en-US" smtClean="0"/>
              <a:pPr/>
              <a:t>‹Nº›</a:t>
            </a:fld>
            <a:r>
              <a:rPr lang="en-US"/>
              <a:t>	© Experian	</a:t>
            </a:r>
            <a:fld id="{90946941-A803-504E-A5BD-6619F6F5FE25}" type="datetime1">
              <a:rPr lang="en-US" smtClean="0"/>
              <a:pPr/>
              <a:t>4/7/2021</a:t>
            </a:fld>
            <a:r>
              <a:rPr lang="en-US"/>
              <a:t>	Experian Internal</a:t>
            </a:r>
          </a:p>
        </p:txBody>
      </p:sp>
      <p:sp>
        <p:nvSpPr>
          <p:cNvPr id="7" name="Text Placeholder 6">
            <a:extLst>
              <a:ext uri="{FF2B5EF4-FFF2-40B4-BE49-F238E27FC236}">
                <a16:creationId xmlns:a16="http://schemas.microsoft.com/office/drawing/2014/main" id="{48D6D879-08FA-CF45-B6BA-6F39CF3C6CC9}"/>
              </a:ext>
            </a:extLst>
          </p:cNvPr>
          <p:cNvSpPr>
            <a:spLocks noGrp="1"/>
          </p:cNvSpPr>
          <p:nvPr>
            <p:ph type="body" sz="quarter" idx="20" hasCustomPrompt="1"/>
          </p:nvPr>
        </p:nvSpPr>
        <p:spPr>
          <a:xfrm>
            <a:off x="457200" y="4343400"/>
            <a:ext cx="5443537" cy="742208"/>
          </a:xfrm>
        </p:spPr>
        <p:txBody>
          <a:bodyPr>
            <a:normAutofit/>
          </a:bodyPr>
          <a:lstStyle>
            <a:lvl1pPr marL="0" indent="0">
              <a:buFontTx/>
              <a:buNone/>
              <a:defRPr sz="1800">
                <a:solidFill>
                  <a:srgbClr val="63666A"/>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r>
              <a:rPr lang="en-US" sz="1800"/>
              <a:t>Subtitle can go here in 18pt</a:t>
            </a:r>
          </a:p>
        </p:txBody>
      </p:sp>
      <p:pic>
        <p:nvPicPr>
          <p:cNvPr id="6" name="Picture 5">
            <a:extLst>
              <a:ext uri="{FF2B5EF4-FFF2-40B4-BE49-F238E27FC236}">
                <a16:creationId xmlns:a16="http://schemas.microsoft.com/office/drawing/2014/main" id="{122E9B52-EEE6-F444-915F-0A044EA3BF8A}"/>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1" y="-1"/>
            <a:ext cx="8303742" cy="3087871"/>
          </a:xfrm>
          <a:prstGeom prst="rect">
            <a:avLst/>
          </a:prstGeom>
        </p:spPr>
      </p:pic>
    </p:spTree>
    <p:extLst>
      <p:ext uri="{BB962C8B-B14F-4D97-AF65-F5344CB8AC3E}">
        <p14:creationId xmlns:p14="http://schemas.microsoft.com/office/powerpoint/2010/main" val="79834005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ection divider Data Art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5B5A96-A4D4-9B40-8EE5-F64DF08605CA}"/>
              </a:ext>
            </a:extLst>
          </p:cNvPr>
          <p:cNvSpPr>
            <a:spLocks noGrp="1"/>
          </p:cNvSpPr>
          <p:nvPr>
            <p:ph type="title" hasCustomPrompt="1"/>
          </p:nvPr>
        </p:nvSpPr>
        <p:spPr>
          <a:xfrm>
            <a:off x="457200" y="3429000"/>
            <a:ext cx="5442900" cy="742208"/>
          </a:xfrm>
        </p:spPr>
        <p:txBody>
          <a:bodyPr/>
          <a:lstStyle>
            <a:lvl1pPr>
              <a:defRPr>
                <a:solidFill>
                  <a:srgbClr val="1D4F91"/>
                </a:solidFill>
              </a:defRPr>
            </a:lvl1pPr>
          </a:lstStyle>
          <a:p>
            <a:r>
              <a:rPr lang="en-US"/>
              <a:t>Section Name</a:t>
            </a:r>
          </a:p>
        </p:txBody>
      </p:sp>
      <p:sp>
        <p:nvSpPr>
          <p:cNvPr id="3" name="Footer Placeholder 2">
            <a:extLst>
              <a:ext uri="{FF2B5EF4-FFF2-40B4-BE49-F238E27FC236}">
                <a16:creationId xmlns:a16="http://schemas.microsoft.com/office/drawing/2014/main" id="{F648C1EB-35B1-F047-BCBA-0A5D9E8AAF76}"/>
              </a:ext>
            </a:extLst>
          </p:cNvPr>
          <p:cNvSpPr>
            <a:spLocks noGrp="1"/>
          </p:cNvSpPr>
          <p:nvPr>
            <p:ph type="ftr" sz="quarter" idx="10"/>
          </p:nvPr>
        </p:nvSpPr>
        <p:spPr/>
        <p:txBody>
          <a:bodyPr/>
          <a:lstStyle>
            <a:lvl1pPr>
              <a:defRPr>
                <a:solidFill>
                  <a:srgbClr val="63666A"/>
                </a:solidFill>
              </a:defRPr>
            </a:lvl1pPr>
          </a:lstStyle>
          <a:p>
            <a:fld id="{7240D81F-A9C9-BE4E-89F2-C5514A3B633B}" type="slidenum">
              <a:rPr lang="en-US" smtClean="0"/>
              <a:pPr/>
              <a:t>‹Nº›</a:t>
            </a:fld>
            <a:r>
              <a:rPr lang="en-US"/>
              <a:t>	© Experian	</a:t>
            </a:r>
            <a:fld id="{90946941-A803-504E-A5BD-6619F6F5FE25}" type="datetime1">
              <a:rPr lang="en-US" smtClean="0"/>
              <a:pPr/>
              <a:t>4/7/2021</a:t>
            </a:fld>
            <a:r>
              <a:rPr lang="en-US"/>
              <a:t>	Experian Internal</a:t>
            </a:r>
          </a:p>
        </p:txBody>
      </p:sp>
      <p:sp>
        <p:nvSpPr>
          <p:cNvPr id="7" name="Text Placeholder 6">
            <a:extLst>
              <a:ext uri="{FF2B5EF4-FFF2-40B4-BE49-F238E27FC236}">
                <a16:creationId xmlns:a16="http://schemas.microsoft.com/office/drawing/2014/main" id="{48D6D879-08FA-CF45-B6BA-6F39CF3C6CC9}"/>
              </a:ext>
            </a:extLst>
          </p:cNvPr>
          <p:cNvSpPr>
            <a:spLocks noGrp="1"/>
          </p:cNvSpPr>
          <p:nvPr>
            <p:ph type="body" sz="quarter" idx="20" hasCustomPrompt="1"/>
          </p:nvPr>
        </p:nvSpPr>
        <p:spPr>
          <a:xfrm>
            <a:off x="457200" y="4343400"/>
            <a:ext cx="5443537" cy="742208"/>
          </a:xfrm>
        </p:spPr>
        <p:txBody>
          <a:bodyPr>
            <a:normAutofit/>
          </a:bodyPr>
          <a:lstStyle>
            <a:lvl1pPr marL="0" indent="0">
              <a:buFontTx/>
              <a:buNone/>
              <a:defRPr sz="1800">
                <a:solidFill>
                  <a:srgbClr val="63666A"/>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r>
              <a:rPr lang="en-US" sz="1800"/>
              <a:t>Subtitle can go here in 18pt</a:t>
            </a:r>
          </a:p>
        </p:txBody>
      </p:sp>
      <p:pic>
        <p:nvPicPr>
          <p:cNvPr id="6" name="Picture 5">
            <a:extLst>
              <a:ext uri="{FF2B5EF4-FFF2-40B4-BE49-F238E27FC236}">
                <a16:creationId xmlns:a16="http://schemas.microsoft.com/office/drawing/2014/main" id="{EB7D4B9F-026B-ED46-B58B-6A268526BBE8}"/>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13855" y="27714"/>
            <a:ext cx="8025063" cy="2910211"/>
          </a:xfrm>
          <a:prstGeom prst="rect">
            <a:avLst/>
          </a:prstGeom>
        </p:spPr>
      </p:pic>
    </p:spTree>
    <p:extLst>
      <p:ext uri="{BB962C8B-B14F-4D97-AF65-F5344CB8AC3E}">
        <p14:creationId xmlns:p14="http://schemas.microsoft.com/office/powerpoint/2010/main" val="4735564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 Data Art 1">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6293381D-8EF8-C145-B2C7-528E878A4F81}"/>
              </a:ext>
            </a:extLst>
          </p:cNvPr>
          <p:cNvSpPr>
            <a:spLocks noGrp="1"/>
          </p:cNvSpPr>
          <p:nvPr>
            <p:ph type="ftr" sz="quarter" idx="10"/>
          </p:nvPr>
        </p:nvSpPr>
        <p:spPr/>
        <p:txBody>
          <a:bodyPr/>
          <a:lstStyle/>
          <a:p>
            <a:r>
              <a:rPr lang="en-US"/>
              <a:t>©2020 Experian Information Solutions, Inc. All rights reserved. Experian and the Experian marks used herein are trademarks or registered trademarks of Experian Information Solutions, Inc. Other product and company names mentioned herein are the trademarks of their respective owners. No part of this copyrighted work may be reproduced, modified, or distributed in any form or manner without the prior written permission of Experian. </a:t>
            </a:r>
          </a:p>
          <a:p>
            <a:r>
              <a:rPr lang="en-US" b="1"/>
              <a:t>Experian [Public. Confidential. Internal. Restricted. – please choose the appropriate category].</a:t>
            </a:r>
            <a:endParaRPr lang="en-US"/>
          </a:p>
        </p:txBody>
      </p:sp>
      <p:sp>
        <p:nvSpPr>
          <p:cNvPr id="8" name="Title 7">
            <a:extLst>
              <a:ext uri="{FF2B5EF4-FFF2-40B4-BE49-F238E27FC236}">
                <a16:creationId xmlns:a16="http://schemas.microsoft.com/office/drawing/2014/main" id="{498EBF0E-B0EC-F14C-B262-99A122ED50DD}"/>
              </a:ext>
            </a:extLst>
          </p:cNvPr>
          <p:cNvSpPr>
            <a:spLocks noGrp="1"/>
          </p:cNvSpPr>
          <p:nvPr>
            <p:ph type="title" hasCustomPrompt="1"/>
          </p:nvPr>
        </p:nvSpPr>
        <p:spPr/>
        <p:txBody>
          <a:bodyPr/>
          <a:lstStyle/>
          <a:p>
            <a:r>
              <a:rPr lang="en-US"/>
              <a:t>Presentation Title</a:t>
            </a:r>
          </a:p>
        </p:txBody>
      </p:sp>
      <p:pic>
        <p:nvPicPr>
          <p:cNvPr id="9" name="Picture 8" descr="A picture containing drawing&#10;&#10;Description automatically generated">
            <a:extLst>
              <a:ext uri="{FF2B5EF4-FFF2-40B4-BE49-F238E27FC236}">
                <a16:creationId xmlns:a16="http://schemas.microsoft.com/office/drawing/2014/main" id="{E8530CB5-97DA-AC45-B1EC-3C62534C8E5E}"/>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0" y="0"/>
            <a:ext cx="8409709" cy="2826327"/>
          </a:xfrm>
          <a:prstGeom prst="rect">
            <a:avLst/>
          </a:prstGeom>
        </p:spPr>
      </p:pic>
      <p:sp>
        <p:nvSpPr>
          <p:cNvPr id="11" name="Text Placeholder 3">
            <a:extLst>
              <a:ext uri="{FF2B5EF4-FFF2-40B4-BE49-F238E27FC236}">
                <a16:creationId xmlns:a16="http://schemas.microsoft.com/office/drawing/2014/main" id="{44C9AD44-6DD3-CF45-9639-CF98ADF96DDA}"/>
              </a:ext>
            </a:extLst>
          </p:cNvPr>
          <p:cNvSpPr>
            <a:spLocks noGrp="1"/>
          </p:cNvSpPr>
          <p:nvPr>
            <p:ph type="body" sz="quarter" idx="11" hasCustomPrompt="1"/>
          </p:nvPr>
        </p:nvSpPr>
        <p:spPr>
          <a:xfrm>
            <a:off x="457200" y="4572001"/>
            <a:ext cx="10627895" cy="866274"/>
          </a:xfrm>
        </p:spPr>
        <p:txBody>
          <a:bodyPr/>
          <a:lstStyle>
            <a:lvl1pPr marL="0" marR="0" indent="0" algn="l" defTabSz="914400" rtl="0" eaLnBrk="1" fontAlgn="auto" latinLnBrk="0" hangingPunct="1">
              <a:lnSpc>
                <a:spcPct val="90000"/>
              </a:lnSpc>
              <a:spcBef>
                <a:spcPts val="1000"/>
              </a:spcBef>
              <a:spcAft>
                <a:spcPts val="0"/>
              </a:spcAft>
              <a:buClrTx/>
              <a:buSzTx/>
              <a:buFontTx/>
              <a:buNone/>
              <a:tabLst/>
              <a:defRPr>
                <a:solidFill>
                  <a:srgbClr val="63666A"/>
                </a:solidFill>
              </a:defRPr>
            </a:lvl1pPr>
          </a:lstStyle>
          <a:p>
            <a:r>
              <a:rPr lang="en-US" sz="1800"/>
              <a:t>Subtitle can go here / Presented by Name of Presenter</a:t>
            </a:r>
            <a:br>
              <a:rPr lang="en-US" sz="1800"/>
            </a:br>
            <a:r>
              <a:rPr lang="en-US" sz="1800"/>
              <a:t>Day / Month / Year</a:t>
            </a:r>
          </a:p>
        </p:txBody>
      </p:sp>
    </p:spTree>
    <p:extLst>
      <p:ext uri="{BB962C8B-B14F-4D97-AF65-F5344CB8AC3E}">
        <p14:creationId xmlns:p14="http://schemas.microsoft.com/office/powerpoint/2010/main" val="164921458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divider Data Art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5B5A96-A4D4-9B40-8EE5-F64DF08605CA}"/>
              </a:ext>
            </a:extLst>
          </p:cNvPr>
          <p:cNvSpPr>
            <a:spLocks noGrp="1"/>
          </p:cNvSpPr>
          <p:nvPr>
            <p:ph type="title" hasCustomPrompt="1"/>
          </p:nvPr>
        </p:nvSpPr>
        <p:spPr>
          <a:xfrm>
            <a:off x="457200" y="3429000"/>
            <a:ext cx="5442900" cy="742208"/>
          </a:xfrm>
        </p:spPr>
        <p:txBody>
          <a:bodyPr/>
          <a:lstStyle>
            <a:lvl1pPr>
              <a:defRPr>
                <a:solidFill>
                  <a:srgbClr val="1D4F91"/>
                </a:solidFill>
              </a:defRPr>
            </a:lvl1pPr>
          </a:lstStyle>
          <a:p>
            <a:r>
              <a:rPr lang="en-US"/>
              <a:t>Section Name</a:t>
            </a:r>
          </a:p>
        </p:txBody>
      </p:sp>
      <p:sp>
        <p:nvSpPr>
          <p:cNvPr id="3" name="Footer Placeholder 2">
            <a:extLst>
              <a:ext uri="{FF2B5EF4-FFF2-40B4-BE49-F238E27FC236}">
                <a16:creationId xmlns:a16="http://schemas.microsoft.com/office/drawing/2014/main" id="{F648C1EB-35B1-F047-BCBA-0A5D9E8AAF76}"/>
              </a:ext>
            </a:extLst>
          </p:cNvPr>
          <p:cNvSpPr>
            <a:spLocks noGrp="1"/>
          </p:cNvSpPr>
          <p:nvPr>
            <p:ph type="ftr" sz="quarter" idx="10"/>
          </p:nvPr>
        </p:nvSpPr>
        <p:spPr/>
        <p:txBody>
          <a:bodyPr/>
          <a:lstStyle>
            <a:lvl1pPr>
              <a:defRPr>
                <a:solidFill>
                  <a:srgbClr val="63666A"/>
                </a:solidFill>
              </a:defRPr>
            </a:lvl1pPr>
          </a:lstStyle>
          <a:p>
            <a:fld id="{7240D81F-A9C9-BE4E-89F2-C5514A3B633B}" type="slidenum">
              <a:rPr lang="en-US" smtClean="0"/>
              <a:pPr/>
              <a:t>‹Nº›</a:t>
            </a:fld>
            <a:r>
              <a:rPr lang="en-US"/>
              <a:t>	© Experian	</a:t>
            </a:r>
            <a:fld id="{90946941-A803-504E-A5BD-6619F6F5FE25}" type="datetime1">
              <a:rPr lang="en-US" smtClean="0"/>
              <a:pPr/>
              <a:t>4/7/2021</a:t>
            </a:fld>
            <a:r>
              <a:rPr lang="en-US"/>
              <a:t>	Experian Internal</a:t>
            </a:r>
          </a:p>
        </p:txBody>
      </p:sp>
      <p:sp>
        <p:nvSpPr>
          <p:cNvPr id="7" name="Text Placeholder 6">
            <a:extLst>
              <a:ext uri="{FF2B5EF4-FFF2-40B4-BE49-F238E27FC236}">
                <a16:creationId xmlns:a16="http://schemas.microsoft.com/office/drawing/2014/main" id="{48D6D879-08FA-CF45-B6BA-6F39CF3C6CC9}"/>
              </a:ext>
            </a:extLst>
          </p:cNvPr>
          <p:cNvSpPr>
            <a:spLocks noGrp="1"/>
          </p:cNvSpPr>
          <p:nvPr>
            <p:ph type="body" sz="quarter" idx="20" hasCustomPrompt="1"/>
          </p:nvPr>
        </p:nvSpPr>
        <p:spPr>
          <a:xfrm>
            <a:off x="457200" y="4343400"/>
            <a:ext cx="5443537" cy="742208"/>
          </a:xfrm>
        </p:spPr>
        <p:txBody>
          <a:bodyPr>
            <a:normAutofit/>
          </a:bodyPr>
          <a:lstStyle>
            <a:lvl1pPr marL="0" indent="0">
              <a:buFontTx/>
              <a:buNone/>
              <a:defRPr sz="1800">
                <a:solidFill>
                  <a:srgbClr val="63666A"/>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r>
              <a:rPr lang="en-US" sz="1800"/>
              <a:t>Subtitle can go here in 18pt</a:t>
            </a:r>
          </a:p>
        </p:txBody>
      </p:sp>
      <p:pic>
        <p:nvPicPr>
          <p:cNvPr id="6" name="Picture 5">
            <a:extLst>
              <a:ext uri="{FF2B5EF4-FFF2-40B4-BE49-F238E27FC236}">
                <a16:creationId xmlns:a16="http://schemas.microsoft.com/office/drawing/2014/main" id="{C2CD17C6-F221-2748-998C-06CB24FDA91A}"/>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0" y="4"/>
            <a:ext cx="8073290" cy="3048761"/>
          </a:xfrm>
          <a:prstGeom prst="rect">
            <a:avLst/>
          </a:prstGeom>
        </p:spPr>
      </p:pic>
    </p:spTree>
    <p:extLst>
      <p:ext uri="{BB962C8B-B14F-4D97-AF65-F5344CB8AC3E}">
        <p14:creationId xmlns:p14="http://schemas.microsoft.com/office/powerpoint/2010/main" val="182022115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ection divider Data Art 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5B5A96-A4D4-9B40-8EE5-F64DF08605CA}"/>
              </a:ext>
            </a:extLst>
          </p:cNvPr>
          <p:cNvSpPr>
            <a:spLocks noGrp="1"/>
          </p:cNvSpPr>
          <p:nvPr>
            <p:ph type="title" hasCustomPrompt="1"/>
          </p:nvPr>
        </p:nvSpPr>
        <p:spPr>
          <a:xfrm>
            <a:off x="457200" y="3429000"/>
            <a:ext cx="5442900" cy="742208"/>
          </a:xfrm>
        </p:spPr>
        <p:txBody>
          <a:bodyPr/>
          <a:lstStyle>
            <a:lvl1pPr>
              <a:defRPr>
                <a:solidFill>
                  <a:srgbClr val="1D4F91"/>
                </a:solidFill>
              </a:defRPr>
            </a:lvl1pPr>
          </a:lstStyle>
          <a:p>
            <a:r>
              <a:rPr lang="en-US"/>
              <a:t>Section Name</a:t>
            </a:r>
          </a:p>
        </p:txBody>
      </p:sp>
      <p:sp>
        <p:nvSpPr>
          <p:cNvPr id="3" name="Footer Placeholder 2">
            <a:extLst>
              <a:ext uri="{FF2B5EF4-FFF2-40B4-BE49-F238E27FC236}">
                <a16:creationId xmlns:a16="http://schemas.microsoft.com/office/drawing/2014/main" id="{F648C1EB-35B1-F047-BCBA-0A5D9E8AAF76}"/>
              </a:ext>
            </a:extLst>
          </p:cNvPr>
          <p:cNvSpPr>
            <a:spLocks noGrp="1"/>
          </p:cNvSpPr>
          <p:nvPr>
            <p:ph type="ftr" sz="quarter" idx="10"/>
          </p:nvPr>
        </p:nvSpPr>
        <p:spPr/>
        <p:txBody>
          <a:bodyPr/>
          <a:lstStyle>
            <a:lvl1pPr>
              <a:defRPr>
                <a:solidFill>
                  <a:srgbClr val="63666A"/>
                </a:solidFill>
              </a:defRPr>
            </a:lvl1pPr>
          </a:lstStyle>
          <a:p>
            <a:fld id="{7240D81F-A9C9-BE4E-89F2-C5514A3B633B}" type="slidenum">
              <a:rPr lang="en-US" smtClean="0"/>
              <a:pPr/>
              <a:t>‹Nº›</a:t>
            </a:fld>
            <a:r>
              <a:rPr lang="en-US"/>
              <a:t>	© Experian	</a:t>
            </a:r>
            <a:fld id="{90946941-A803-504E-A5BD-6619F6F5FE25}" type="datetime1">
              <a:rPr lang="en-US" smtClean="0"/>
              <a:pPr/>
              <a:t>4/7/2021</a:t>
            </a:fld>
            <a:r>
              <a:rPr lang="en-US"/>
              <a:t>	Experian Internal</a:t>
            </a:r>
          </a:p>
        </p:txBody>
      </p:sp>
      <p:sp>
        <p:nvSpPr>
          <p:cNvPr id="7" name="Text Placeholder 6">
            <a:extLst>
              <a:ext uri="{FF2B5EF4-FFF2-40B4-BE49-F238E27FC236}">
                <a16:creationId xmlns:a16="http://schemas.microsoft.com/office/drawing/2014/main" id="{48D6D879-08FA-CF45-B6BA-6F39CF3C6CC9}"/>
              </a:ext>
            </a:extLst>
          </p:cNvPr>
          <p:cNvSpPr>
            <a:spLocks noGrp="1"/>
          </p:cNvSpPr>
          <p:nvPr>
            <p:ph type="body" sz="quarter" idx="20" hasCustomPrompt="1"/>
          </p:nvPr>
        </p:nvSpPr>
        <p:spPr>
          <a:xfrm>
            <a:off x="457200" y="4343400"/>
            <a:ext cx="5443537" cy="742208"/>
          </a:xfrm>
        </p:spPr>
        <p:txBody>
          <a:bodyPr>
            <a:normAutofit/>
          </a:bodyPr>
          <a:lstStyle>
            <a:lvl1pPr marL="0" indent="0">
              <a:buFontTx/>
              <a:buNone/>
              <a:defRPr sz="1800">
                <a:solidFill>
                  <a:srgbClr val="63666A"/>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r>
              <a:rPr lang="en-US" sz="1800"/>
              <a:t>Subtitle can go here in 18pt</a:t>
            </a:r>
          </a:p>
        </p:txBody>
      </p:sp>
      <p:pic>
        <p:nvPicPr>
          <p:cNvPr id="6" name="Picture 5">
            <a:extLst>
              <a:ext uri="{FF2B5EF4-FFF2-40B4-BE49-F238E27FC236}">
                <a16:creationId xmlns:a16="http://schemas.microsoft.com/office/drawing/2014/main" id="{A259A5C7-97E5-9F4D-8DDD-1B94098FF3FC}"/>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1" y="-3994"/>
            <a:ext cx="9020431" cy="3038903"/>
          </a:xfrm>
          <a:prstGeom prst="rect">
            <a:avLst/>
          </a:prstGeom>
        </p:spPr>
      </p:pic>
    </p:spTree>
    <p:extLst>
      <p:ext uri="{BB962C8B-B14F-4D97-AF65-F5344CB8AC3E}">
        <p14:creationId xmlns:p14="http://schemas.microsoft.com/office/powerpoint/2010/main" val="199764068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divider Data Art 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5B5A96-A4D4-9B40-8EE5-F64DF08605CA}"/>
              </a:ext>
            </a:extLst>
          </p:cNvPr>
          <p:cNvSpPr>
            <a:spLocks noGrp="1"/>
          </p:cNvSpPr>
          <p:nvPr>
            <p:ph type="title" hasCustomPrompt="1"/>
          </p:nvPr>
        </p:nvSpPr>
        <p:spPr>
          <a:xfrm>
            <a:off x="457200" y="3429000"/>
            <a:ext cx="5442900" cy="742208"/>
          </a:xfrm>
        </p:spPr>
        <p:txBody>
          <a:bodyPr/>
          <a:lstStyle>
            <a:lvl1pPr>
              <a:defRPr>
                <a:solidFill>
                  <a:srgbClr val="1D4F91"/>
                </a:solidFill>
              </a:defRPr>
            </a:lvl1pPr>
          </a:lstStyle>
          <a:p>
            <a:r>
              <a:rPr lang="en-US"/>
              <a:t>Section Name</a:t>
            </a:r>
          </a:p>
        </p:txBody>
      </p:sp>
      <p:sp>
        <p:nvSpPr>
          <p:cNvPr id="3" name="Footer Placeholder 2">
            <a:extLst>
              <a:ext uri="{FF2B5EF4-FFF2-40B4-BE49-F238E27FC236}">
                <a16:creationId xmlns:a16="http://schemas.microsoft.com/office/drawing/2014/main" id="{F648C1EB-35B1-F047-BCBA-0A5D9E8AAF76}"/>
              </a:ext>
            </a:extLst>
          </p:cNvPr>
          <p:cNvSpPr>
            <a:spLocks noGrp="1"/>
          </p:cNvSpPr>
          <p:nvPr>
            <p:ph type="ftr" sz="quarter" idx="10"/>
          </p:nvPr>
        </p:nvSpPr>
        <p:spPr/>
        <p:txBody>
          <a:bodyPr/>
          <a:lstStyle>
            <a:lvl1pPr>
              <a:defRPr>
                <a:solidFill>
                  <a:srgbClr val="63666A"/>
                </a:solidFill>
              </a:defRPr>
            </a:lvl1pPr>
          </a:lstStyle>
          <a:p>
            <a:fld id="{7240D81F-A9C9-BE4E-89F2-C5514A3B633B}" type="slidenum">
              <a:rPr lang="en-US" smtClean="0"/>
              <a:pPr/>
              <a:t>‹Nº›</a:t>
            </a:fld>
            <a:r>
              <a:rPr lang="en-US"/>
              <a:t>	© Experian	</a:t>
            </a:r>
            <a:fld id="{90946941-A803-504E-A5BD-6619F6F5FE25}" type="datetime1">
              <a:rPr lang="en-US" smtClean="0"/>
              <a:pPr/>
              <a:t>4/7/2021</a:t>
            </a:fld>
            <a:r>
              <a:rPr lang="en-US"/>
              <a:t>	Experian Internal</a:t>
            </a:r>
          </a:p>
        </p:txBody>
      </p:sp>
      <p:sp>
        <p:nvSpPr>
          <p:cNvPr id="7" name="Text Placeholder 6">
            <a:extLst>
              <a:ext uri="{FF2B5EF4-FFF2-40B4-BE49-F238E27FC236}">
                <a16:creationId xmlns:a16="http://schemas.microsoft.com/office/drawing/2014/main" id="{48D6D879-08FA-CF45-B6BA-6F39CF3C6CC9}"/>
              </a:ext>
            </a:extLst>
          </p:cNvPr>
          <p:cNvSpPr>
            <a:spLocks noGrp="1"/>
          </p:cNvSpPr>
          <p:nvPr>
            <p:ph type="body" sz="quarter" idx="20" hasCustomPrompt="1"/>
          </p:nvPr>
        </p:nvSpPr>
        <p:spPr>
          <a:xfrm>
            <a:off x="457200" y="4343400"/>
            <a:ext cx="5443537" cy="742208"/>
          </a:xfrm>
        </p:spPr>
        <p:txBody>
          <a:bodyPr>
            <a:normAutofit/>
          </a:bodyPr>
          <a:lstStyle>
            <a:lvl1pPr marL="0" indent="0">
              <a:buFontTx/>
              <a:buNone/>
              <a:defRPr sz="1800">
                <a:solidFill>
                  <a:srgbClr val="63666A"/>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r>
              <a:rPr lang="en-US" sz="1800"/>
              <a:t>Subtitle can go here in 18pt</a:t>
            </a:r>
          </a:p>
        </p:txBody>
      </p:sp>
      <p:pic>
        <p:nvPicPr>
          <p:cNvPr id="6" name="Picture 5">
            <a:extLst>
              <a:ext uri="{FF2B5EF4-FFF2-40B4-BE49-F238E27FC236}">
                <a16:creationId xmlns:a16="http://schemas.microsoft.com/office/drawing/2014/main" id="{490C65AF-706D-EA4A-8CBE-70BF175171D6}"/>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0" y="0"/>
            <a:ext cx="8381874" cy="2937925"/>
          </a:xfrm>
          <a:prstGeom prst="rect">
            <a:avLst/>
          </a:prstGeom>
        </p:spPr>
      </p:pic>
    </p:spTree>
    <p:extLst>
      <p:ext uri="{BB962C8B-B14F-4D97-AF65-F5344CB8AC3E}">
        <p14:creationId xmlns:p14="http://schemas.microsoft.com/office/powerpoint/2010/main" val="7871666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ection divider Data Art 7">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5B5A96-A4D4-9B40-8EE5-F64DF08605CA}"/>
              </a:ext>
            </a:extLst>
          </p:cNvPr>
          <p:cNvSpPr>
            <a:spLocks noGrp="1"/>
          </p:cNvSpPr>
          <p:nvPr>
            <p:ph type="title" hasCustomPrompt="1"/>
          </p:nvPr>
        </p:nvSpPr>
        <p:spPr>
          <a:xfrm>
            <a:off x="457200" y="3429000"/>
            <a:ext cx="5442900" cy="742208"/>
          </a:xfrm>
        </p:spPr>
        <p:txBody>
          <a:bodyPr/>
          <a:lstStyle>
            <a:lvl1pPr>
              <a:defRPr>
                <a:solidFill>
                  <a:srgbClr val="1D4F91"/>
                </a:solidFill>
              </a:defRPr>
            </a:lvl1pPr>
          </a:lstStyle>
          <a:p>
            <a:r>
              <a:rPr lang="en-US"/>
              <a:t>Section Name</a:t>
            </a:r>
          </a:p>
        </p:txBody>
      </p:sp>
      <p:sp>
        <p:nvSpPr>
          <p:cNvPr id="3" name="Footer Placeholder 2">
            <a:extLst>
              <a:ext uri="{FF2B5EF4-FFF2-40B4-BE49-F238E27FC236}">
                <a16:creationId xmlns:a16="http://schemas.microsoft.com/office/drawing/2014/main" id="{F648C1EB-35B1-F047-BCBA-0A5D9E8AAF76}"/>
              </a:ext>
            </a:extLst>
          </p:cNvPr>
          <p:cNvSpPr>
            <a:spLocks noGrp="1"/>
          </p:cNvSpPr>
          <p:nvPr>
            <p:ph type="ftr" sz="quarter" idx="10"/>
          </p:nvPr>
        </p:nvSpPr>
        <p:spPr/>
        <p:txBody>
          <a:bodyPr/>
          <a:lstStyle>
            <a:lvl1pPr>
              <a:defRPr>
                <a:solidFill>
                  <a:srgbClr val="63666A"/>
                </a:solidFill>
              </a:defRPr>
            </a:lvl1pPr>
          </a:lstStyle>
          <a:p>
            <a:fld id="{7240D81F-A9C9-BE4E-89F2-C5514A3B633B}" type="slidenum">
              <a:rPr lang="en-US" smtClean="0"/>
              <a:pPr/>
              <a:t>‹Nº›</a:t>
            </a:fld>
            <a:r>
              <a:rPr lang="en-US"/>
              <a:t>	© Experian	</a:t>
            </a:r>
            <a:fld id="{90946941-A803-504E-A5BD-6619F6F5FE25}" type="datetime1">
              <a:rPr lang="en-US" smtClean="0"/>
              <a:pPr/>
              <a:t>4/7/2021</a:t>
            </a:fld>
            <a:r>
              <a:rPr lang="en-US"/>
              <a:t>	Experian Internal</a:t>
            </a:r>
          </a:p>
        </p:txBody>
      </p:sp>
      <p:sp>
        <p:nvSpPr>
          <p:cNvPr id="7" name="Text Placeholder 6">
            <a:extLst>
              <a:ext uri="{FF2B5EF4-FFF2-40B4-BE49-F238E27FC236}">
                <a16:creationId xmlns:a16="http://schemas.microsoft.com/office/drawing/2014/main" id="{48D6D879-08FA-CF45-B6BA-6F39CF3C6CC9}"/>
              </a:ext>
            </a:extLst>
          </p:cNvPr>
          <p:cNvSpPr>
            <a:spLocks noGrp="1"/>
          </p:cNvSpPr>
          <p:nvPr>
            <p:ph type="body" sz="quarter" idx="20" hasCustomPrompt="1"/>
          </p:nvPr>
        </p:nvSpPr>
        <p:spPr>
          <a:xfrm>
            <a:off x="457200" y="4343400"/>
            <a:ext cx="5443537" cy="742208"/>
          </a:xfrm>
        </p:spPr>
        <p:txBody>
          <a:bodyPr>
            <a:normAutofit/>
          </a:bodyPr>
          <a:lstStyle>
            <a:lvl1pPr marL="0" indent="0">
              <a:buFontTx/>
              <a:buNone/>
              <a:defRPr sz="1800">
                <a:solidFill>
                  <a:srgbClr val="63666A"/>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r>
              <a:rPr lang="en-US" sz="1800"/>
              <a:t>Subtitle can go here in 18pt</a:t>
            </a:r>
          </a:p>
        </p:txBody>
      </p:sp>
      <p:pic>
        <p:nvPicPr>
          <p:cNvPr id="6" name="Picture 5">
            <a:extLst>
              <a:ext uri="{FF2B5EF4-FFF2-40B4-BE49-F238E27FC236}">
                <a16:creationId xmlns:a16="http://schemas.microsoft.com/office/drawing/2014/main" id="{82172DA1-5468-1948-A73C-58029F1EE9BC}"/>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0" y="-1"/>
            <a:ext cx="8397598" cy="3157147"/>
          </a:xfrm>
          <a:prstGeom prst="rect">
            <a:avLst/>
          </a:prstGeom>
        </p:spPr>
      </p:pic>
    </p:spTree>
    <p:extLst>
      <p:ext uri="{BB962C8B-B14F-4D97-AF65-F5344CB8AC3E}">
        <p14:creationId xmlns:p14="http://schemas.microsoft.com/office/powerpoint/2010/main" val="16779803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 divider Data Art 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5B5A96-A4D4-9B40-8EE5-F64DF08605CA}"/>
              </a:ext>
            </a:extLst>
          </p:cNvPr>
          <p:cNvSpPr>
            <a:spLocks noGrp="1"/>
          </p:cNvSpPr>
          <p:nvPr>
            <p:ph type="title" hasCustomPrompt="1"/>
          </p:nvPr>
        </p:nvSpPr>
        <p:spPr>
          <a:xfrm>
            <a:off x="457200" y="3429000"/>
            <a:ext cx="5442900" cy="742208"/>
          </a:xfrm>
        </p:spPr>
        <p:txBody>
          <a:bodyPr/>
          <a:lstStyle>
            <a:lvl1pPr>
              <a:defRPr>
                <a:solidFill>
                  <a:srgbClr val="1D4F91"/>
                </a:solidFill>
              </a:defRPr>
            </a:lvl1pPr>
          </a:lstStyle>
          <a:p>
            <a:r>
              <a:rPr lang="en-US"/>
              <a:t>Section Name</a:t>
            </a:r>
          </a:p>
        </p:txBody>
      </p:sp>
      <p:sp>
        <p:nvSpPr>
          <p:cNvPr id="3" name="Footer Placeholder 2">
            <a:extLst>
              <a:ext uri="{FF2B5EF4-FFF2-40B4-BE49-F238E27FC236}">
                <a16:creationId xmlns:a16="http://schemas.microsoft.com/office/drawing/2014/main" id="{F648C1EB-35B1-F047-BCBA-0A5D9E8AAF76}"/>
              </a:ext>
            </a:extLst>
          </p:cNvPr>
          <p:cNvSpPr>
            <a:spLocks noGrp="1"/>
          </p:cNvSpPr>
          <p:nvPr>
            <p:ph type="ftr" sz="quarter" idx="10"/>
          </p:nvPr>
        </p:nvSpPr>
        <p:spPr/>
        <p:txBody>
          <a:bodyPr/>
          <a:lstStyle>
            <a:lvl1pPr>
              <a:defRPr>
                <a:solidFill>
                  <a:srgbClr val="63666A"/>
                </a:solidFill>
              </a:defRPr>
            </a:lvl1pPr>
          </a:lstStyle>
          <a:p>
            <a:fld id="{7240D81F-A9C9-BE4E-89F2-C5514A3B633B}" type="slidenum">
              <a:rPr lang="en-US" smtClean="0"/>
              <a:pPr/>
              <a:t>‹Nº›</a:t>
            </a:fld>
            <a:r>
              <a:rPr lang="en-US"/>
              <a:t>	© Experian	</a:t>
            </a:r>
            <a:fld id="{90946941-A803-504E-A5BD-6619F6F5FE25}" type="datetime1">
              <a:rPr lang="en-US" smtClean="0"/>
              <a:pPr/>
              <a:t>4/7/2021</a:t>
            </a:fld>
            <a:r>
              <a:rPr lang="en-US"/>
              <a:t>	Experian Internal</a:t>
            </a:r>
          </a:p>
        </p:txBody>
      </p:sp>
      <p:sp>
        <p:nvSpPr>
          <p:cNvPr id="7" name="Text Placeholder 6">
            <a:extLst>
              <a:ext uri="{FF2B5EF4-FFF2-40B4-BE49-F238E27FC236}">
                <a16:creationId xmlns:a16="http://schemas.microsoft.com/office/drawing/2014/main" id="{48D6D879-08FA-CF45-B6BA-6F39CF3C6CC9}"/>
              </a:ext>
            </a:extLst>
          </p:cNvPr>
          <p:cNvSpPr>
            <a:spLocks noGrp="1"/>
          </p:cNvSpPr>
          <p:nvPr>
            <p:ph type="body" sz="quarter" idx="20" hasCustomPrompt="1"/>
          </p:nvPr>
        </p:nvSpPr>
        <p:spPr>
          <a:xfrm>
            <a:off x="457200" y="4343400"/>
            <a:ext cx="5443537" cy="742208"/>
          </a:xfrm>
        </p:spPr>
        <p:txBody>
          <a:bodyPr>
            <a:normAutofit/>
          </a:bodyPr>
          <a:lstStyle>
            <a:lvl1pPr marL="0" indent="0">
              <a:buFontTx/>
              <a:buNone/>
              <a:defRPr sz="1800">
                <a:solidFill>
                  <a:srgbClr val="63666A"/>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r>
              <a:rPr lang="en-US" sz="1800" dirty="0"/>
              <a:t>Subtitle can go here in 18pt</a:t>
            </a:r>
          </a:p>
        </p:txBody>
      </p:sp>
      <p:pic>
        <p:nvPicPr>
          <p:cNvPr id="6" name="Picture 5">
            <a:extLst>
              <a:ext uri="{FF2B5EF4-FFF2-40B4-BE49-F238E27FC236}">
                <a16:creationId xmlns:a16="http://schemas.microsoft.com/office/drawing/2014/main" id="{9AD66DEB-9DD9-8643-856E-E1E3C2F77D8D}"/>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0" y="-1"/>
            <a:ext cx="8145233" cy="3258093"/>
          </a:xfrm>
          <a:prstGeom prst="rect">
            <a:avLst/>
          </a:prstGeom>
        </p:spPr>
      </p:pic>
    </p:spTree>
    <p:extLst>
      <p:ext uri="{BB962C8B-B14F-4D97-AF65-F5344CB8AC3E}">
        <p14:creationId xmlns:p14="http://schemas.microsoft.com/office/powerpoint/2010/main" val="127235322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divider Data Art 9">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5B5A96-A4D4-9B40-8EE5-F64DF08605CA}"/>
              </a:ext>
            </a:extLst>
          </p:cNvPr>
          <p:cNvSpPr>
            <a:spLocks noGrp="1"/>
          </p:cNvSpPr>
          <p:nvPr>
            <p:ph type="title" hasCustomPrompt="1"/>
          </p:nvPr>
        </p:nvSpPr>
        <p:spPr>
          <a:xfrm>
            <a:off x="457200" y="3429000"/>
            <a:ext cx="5442900" cy="742208"/>
          </a:xfrm>
        </p:spPr>
        <p:txBody>
          <a:bodyPr/>
          <a:lstStyle>
            <a:lvl1pPr>
              <a:defRPr>
                <a:solidFill>
                  <a:srgbClr val="1D4F91"/>
                </a:solidFill>
              </a:defRPr>
            </a:lvl1pPr>
          </a:lstStyle>
          <a:p>
            <a:r>
              <a:rPr lang="en-US"/>
              <a:t>Section Name</a:t>
            </a:r>
          </a:p>
        </p:txBody>
      </p:sp>
      <p:sp>
        <p:nvSpPr>
          <p:cNvPr id="3" name="Footer Placeholder 2">
            <a:extLst>
              <a:ext uri="{FF2B5EF4-FFF2-40B4-BE49-F238E27FC236}">
                <a16:creationId xmlns:a16="http://schemas.microsoft.com/office/drawing/2014/main" id="{F648C1EB-35B1-F047-BCBA-0A5D9E8AAF76}"/>
              </a:ext>
            </a:extLst>
          </p:cNvPr>
          <p:cNvSpPr>
            <a:spLocks noGrp="1"/>
          </p:cNvSpPr>
          <p:nvPr>
            <p:ph type="ftr" sz="quarter" idx="10"/>
          </p:nvPr>
        </p:nvSpPr>
        <p:spPr/>
        <p:txBody>
          <a:bodyPr/>
          <a:lstStyle>
            <a:lvl1pPr>
              <a:defRPr>
                <a:solidFill>
                  <a:srgbClr val="63666A"/>
                </a:solidFill>
              </a:defRPr>
            </a:lvl1pPr>
          </a:lstStyle>
          <a:p>
            <a:fld id="{7240D81F-A9C9-BE4E-89F2-C5514A3B633B}" type="slidenum">
              <a:rPr lang="en-US" smtClean="0"/>
              <a:pPr/>
              <a:t>‹Nº›</a:t>
            </a:fld>
            <a:r>
              <a:rPr lang="en-US"/>
              <a:t>	© Experian	</a:t>
            </a:r>
            <a:fld id="{90946941-A803-504E-A5BD-6619F6F5FE25}" type="datetime1">
              <a:rPr lang="en-US" smtClean="0"/>
              <a:pPr/>
              <a:t>4/7/2021</a:t>
            </a:fld>
            <a:r>
              <a:rPr lang="en-US"/>
              <a:t>	Experian Internal</a:t>
            </a:r>
          </a:p>
        </p:txBody>
      </p:sp>
      <p:sp>
        <p:nvSpPr>
          <p:cNvPr id="7" name="Text Placeholder 6">
            <a:extLst>
              <a:ext uri="{FF2B5EF4-FFF2-40B4-BE49-F238E27FC236}">
                <a16:creationId xmlns:a16="http://schemas.microsoft.com/office/drawing/2014/main" id="{48D6D879-08FA-CF45-B6BA-6F39CF3C6CC9}"/>
              </a:ext>
            </a:extLst>
          </p:cNvPr>
          <p:cNvSpPr>
            <a:spLocks noGrp="1"/>
          </p:cNvSpPr>
          <p:nvPr>
            <p:ph type="body" sz="quarter" idx="20" hasCustomPrompt="1"/>
          </p:nvPr>
        </p:nvSpPr>
        <p:spPr>
          <a:xfrm>
            <a:off x="457200" y="4343400"/>
            <a:ext cx="5443537" cy="742208"/>
          </a:xfrm>
        </p:spPr>
        <p:txBody>
          <a:bodyPr>
            <a:normAutofit/>
          </a:bodyPr>
          <a:lstStyle>
            <a:lvl1pPr marL="0" indent="0">
              <a:buFontTx/>
              <a:buNone/>
              <a:defRPr sz="1800">
                <a:solidFill>
                  <a:srgbClr val="63666A"/>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r>
              <a:rPr lang="en-US" sz="1800" dirty="0"/>
              <a:t>Subtitle can go here in 18pt</a:t>
            </a:r>
          </a:p>
        </p:txBody>
      </p:sp>
      <p:pic>
        <p:nvPicPr>
          <p:cNvPr id="6" name="Picture 5">
            <a:extLst>
              <a:ext uri="{FF2B5EF4-FFF2-40B4-BE49-F238E27FC236}">
                <a16:creationId xmlns:a16="http://schemas.microsoft.com/office/drawing/2014/main" id="{B742EB1C-EF84-534E-8B6F-1E1CAF4A7394}"/>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0" y="-1"/>
            <a:ext cx="8145232" cy="3272479"/>
          </a:xfrm>
          <a:prstGeom prst="rect">
            <a:avLst/>
          </a:prstGeom>
        </p:spPr>
      </p:pic>
    </p:spTree>
    <p:extLst>
      <p:ext uri="{BB962C8B-B14F-4D97-AF65-F5344CB8AC3E}">
        <p14:creationId xmlns:p14="http://schemas.microsoft.com/office/powerpoint/2010/main" val="122883235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divider Data Art 10">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5B5A96-A4D4-9B40-8EE5-F64DF08605CA}"/>
              </a:ext>
            </a:extLst>
          </p:cNvPr>
          <p:cNvSpPr>
            <a:spLocks noGrp="1"/>
          </p:cNvSpPr>
          <p:nvPr>
            <p:ph type="title" hasCustomPrompt="1"/>
          </p:nvPr>
        </p:nvSpPr>
        <p:spPr>
          <a:xfrm>
            <a:off x="457200" y="3429000"/>
            <a:ext cx="5442900" cy="742208"/>
          </a:xfrm>
        </p:spPr>
        <p:txBody>
          <a:bodyPr/>
          <a:lstStyle>
            <a:lvl1pPr>
              <a:defRPr>
                <a:solidFill>
                  <a:srgbClr val="1D4F91"/>
                </a:solidFill>
              </a:defRPr>
            </a:lvl1pPr>
          </a:lstStyle>
          <a:p>
            <a:r>
              <a:rPr lang="en-US"/>
              <a:t>Section Name</a:t>
            </a:r>
          </a:p>
        </p:txBody>
      </p:sp>
      <p:sp>
        <p:nvSpPr>
          <p:cNvPr id="3" name="Footer Placeholder 2">
            <a:extLst>
              <a:ext uri="{FF2B5EF4-FFF2-40B4-BE49-F238E27FC236}">
                <a16:creationId xmlns:a16="http://schemas.microsoft.com/office/drawing/2014/main" id="{F648C1EB-35B1-F047-BCBA-0A5D9E8AAF76}"/>
              </a:ext>
            </a:extLst>
          </p:cNvPr>
          <p:cNvSpPr>
            <a:spLocks noGrp="1"/>
          </p:cNvSpPr>
          <p:nvPr>
            <p:ph type="ftr" sz="quarter" idx="10"/>
          </p:nvPr>
        </p:nvSpPr>
        <p:spPr/>
        <p:txBody>
          <a:bodyPr/>
          <a:lstStyle>
            <a:lvl1pPr>
              <a:defRPr>
                <a:solidFill>
                  <a:srgbClr val="63666A"/>
                </a:solidFill>
              </a:defRPr>
            </a:lvl1pPr>
          </a:lstStyle>
          <a:p>
            <a:fld id="{7240D81F-A9C9-BE4E-89F2-C5514A3B633B}" type="slidenum">
              <a:rPr lang="en-US" smtClean="0"/>
              <a:pPr/>
              <a:t>‹Nº›</a:t>
            </a:fld>
            <a:r>
              <a:rPr lang="en-US"/>
              <a:t>	© Experian	</a:t>
            </a:r>
            <a:fld id="{90946941-A803-504E-A5BD-6619F6F5FE25}" type="datetime1">
              <a:rPr lang="en-US" smtClean="0"/>
              <a:pPr/>
              <a:t>4/7/2021</a:t>
            </a:fld>
            <a:r>
              <a:rPr lang="en-US"/>
              <a:t>	Experian Internal</a:t>
            </a:r>
          </a:p>
        </p:txBody>
      </p:sp>
      <p:sp>
        <p:nvSpPr>
          <p:cNvPr id="7" name="Text Placeholder 6">
            <a:extLst>
              <a:ext uri="{FF2B5EF4-FFF2-40B4-BE49-F238E27FC236}">
                <a16:creationId xmlns:a16="http://schemas.microsoft.com/office/drawing/2014/main" id="{48D6D879-08FA-CF45-B6BA-6F39CF3C6CC9}"/>
              </a:ext>
            </a:extLst>
          </p:cNvPr>
          <p:cNvSpPr>
            <a:spLocks noGrp="1"/>
          </p:cNvSpPr>
          <p:nvPr>
            <p:ph type="body" sz="quarter" idx="20" hasCustomPrompt="1"/>
          </p:nvPr>
        </p:nvSpPr>
        <p:spPr>
          <a:xfrm>
            <a:off x="457200" y="4343400"/>
            <a:ext cx="5443537" cy="742208"/>
          </a:xfrm>
        </p:spPr>
        <p:txBody>
          <a:bodyPr>
            <a:normAutofit/>
          </a:bodyPr>
          <a:lstStyle>
            <a:lvl1pPr marL="0" indent="0">
              <a:buFontTx/>
              <a:buNone/>
              <a:defRPr sz="1800">
                <a:solidFill>
                  <a:srgbClr val="63666A"/>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r>
              <a:rPr lang="en-US" sz="1800"/>
              <a:t>Subtitle can go here in 18pt</a:t>
            </a:r>
          </a:p>
        </p:txBody>
      </p:sp>
      <p:pic>
        <p:nvPicPr>
          <p:cNvPr id="6" name="Picture 5">
            <a:extLst>
              <a:ext uri="{FF2B5EF4-FFF2-40B4-BE49-F238E27FC236}">
                <a16:creationId xmlns:a16="http://schemas.microsoft.com/office/drawing/2014/main" id="{6273E1EA-9D6C-064D-9D0A-DB7E74E022FE}"/>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1" y="-1"/>
            <a:ext cx="8144635" cy="3396049"/>
          </a:xfrm>
          <a:prstGeom prst="rect">
            <a:avLst/>
          </a:prstGeom>
        </p:spPr>
      </p:pic>
    </p:spTree>
    <p:extLst>
      <p:ext uri="{BB962C8B-B14F-4D97-AF65-F5344CB8AC3E}">
        <p14:creationId xmlns:p14="http://schemas.microsoft.com/office/powerpoint/2010/main" val="363174304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Section divider blue backgroun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99C3BB1-B9A1-2746-838A-10A7D1043344}"/>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 t="1594" r="1950"/>
          <a:stretch/>
        </p:blipFill>
        <p:spPr>
          <a:xfrm>
            <a:off x="-1" y="-1"/>
            <a:ext cx="12192001" cy="6858000"/>
          </a:xfrm>
          <a:prstGeom prst="rect">
            <a:avLst/>
          </a:prstGeom>
        </p:spPr>
      </p:pic>
      <p:sp>
        <p:nvSpPr>
          <p:cNvPr id="13" name="Footer Placeholder 2">
            <a:extLst>
              <a:ext uri="{FF2B5EF4-FFF2-40B4-BE49-F238E27FC236}">
                <a16:creationId xmlns:a16="http://schemas.microsoft.com/office/drawing/2014/main" id="{25C1A6FA-E3A4-364C-AC49-2720986EA480}"/>
              </a:ext>
            </a:extLst>
          </p:cNvPr>
          <p:cNvSpPr>
            <a:spLocks noGrp="1"/>
          </p:cNvSpPr>
          <p:nvPr>
            <p:ph type="ftr" sz="quarter" idx="10"/>
          </p:nvPr>
        </p:nvSpPr>
        <p:spPr>
          <a:xfrm>
            <a:off x="457200" y="6270170"/>
            <a:ext cx="4114800" cy="294907"/>
          </a:xfrm>
        </p:spPr>
        <p:txBody>
          <a:bodyPr/>
          <a:lstStyle>
            <a:lvl1pPr>
              <a:defRPr>
                <a:solidFill>
                  <a:schemeClr val="bg1"/>
                </a:solidFill>
              </a:defRPr>
            </a:lvl1pPr>
          </a:lstStyle>
          <a:p>
            <a:fld id="{7240D81F-A9C9-BE4E-89F2-C5514A3B633B}" type="slidenum">
              <a:rPr lang="en-US" smtClean="0"/>
              <a:pPr/>
              <a:t>‹Nº›</a:t>
            </a:fld>
            <a:r>
              <a:rPr lang="en-US"/>
              <a:t>	© Experian	</a:t>
            </a:r>
            <a:fld id="{90946941-A803-504E-A5BD-6619F6F5FE25}" type="datetime1">
              <a:rPr lang="en-US" smtClean="0"/>
              <a:pPr/>
              <a:t>4/7/2021</a:t>
            </a:fld>
            <a:r>
              <a:rPr lang="en-US"/>
              <a:t>	Experian Internal</a:t>
            </a:r>
          </a:p>
        </p:txBody>
      </p:sp>
      <p:sp>
        <p:nvSpPr>
          <p:cNvPr id="15" name="Text Placeholder 6">
            <a:extLst>
              <a:ext uri="{FF2B5EF4-FFF2-40B4-BE49-F238E27FC236}">
                <a16:creationId xmlns:a16="http://schemas.microsoft.com/office/drawing/2014/main" id="{3AAC5B4D-75D6-8E40-B9D4-60DF68D40050}"/>
              </a:ext>
            </a:extLst>
          </p:cNvPr>
          <p:cNvSpPr>
            <a:spLocks noGrp="1"/>
          </p:cNvSpPr>
          <p:nvPr>
            <p:ph type="body" sz="quarter" idx="20" hasCustomPrompt="1"/>
          </p:nvPr>
        </p:nvSpPr>
        <p:spPr>
          <a:xfrm>
            <a:off x="457200" y="3657600"/>
            <a:ext cx="8385858" cy="742208"/>
          </a:xfrm>
        </p:spPr>
        <p:txBody>
          <a:bodyPr>
            <a:normAutofit/>
          </a:bodyPr>
          <a:lstStyle>
            <a:lvl1pPr marL="0" indent="0">
              <a:buFontTx/>
              <a:buNone/>
              <a:defRPr sz="1800">
                <a:solidFill>
                  <a:schemeClr val="bg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r>
              <a:rPr lang="en-US" sz="1800"/>
              <a:t>Subtitle can go here in 18pt</a:t>
            </a:r>
          </a:p>
        </p:txBody>
      </p:sp>
      <p:sp>
        <p:nvSpPr>
          <p:cNvPr id="2" name="Title 1">
            <a:extLst>
              <a:ext uri="{FF2B5EF4-FFF2-40B4-BE49-F238E27FC236}">
                <a16:creationId xmlns:a16="http://schemas.microsoft.com/office/drawing/2014/main" id="{897506C4-7194-5D40-920F-59D9016FA926}"/>
              </a:ext>
            </a:extLst>
          </p:cNvPr>
          <p:cNvSpPr>
            <a:spLocks noGrp="1"/>
          </p:cNvSpPr>
          <p:nvPr>
            <p:ph type="title" hasCustomPrompt="1"/>
          </p:nvPr>
        </p:nvSpPr>
        <p:spPr>
          <a:xfrm>
            <a:off x="457200" y="2743200"/>
            <a:ext cx="8385858" cy="742208"/>
          </a:xfrm>
        </p:spPr>
        <p:txBody>
          <a:bodyPr/>
          <a:lstStyle>
            <a:lvl1pPr>
              <a:defRPr>
                <a:solidFill>
                  <a:schemeClr val="bg1"/>
                </a:solidFill>
              </a:defRPr>
            </a:lvl1pPr>
          </a:lstStyle>
          <a:p>
            <a:r>
              <a:rPr lang="en-US"/>
              <a:t>Section Name</a:t>
            </a:r>
          </a:p>
        </p:txBody>
      </p:sp>
      <p:pic>
        <p:nvPicPr>
          <p:cNvPr id="16" name="Picture 15" descr="A picture containing drawing, light&#10;&#10;Description automatically generated">
            <a:extLst>
              <a:ext uri="{FF2B5EF4-FFF2-40B4-BE49-F238E27FC236}">
                <a16:creationId xmlns:a16="http://schemas.microsoft.com/office/drawing/2014/main" id="{607D7019-77F9-E24B-BB84-DFC12580D185}"/>
              </a:ext>
            </a:extLst>
          </p:cNvPr>
          <p:cNvPicPr>
            <a:picLocks noChangeAspect="1"/>
          </p:cNvPicPr>
          <p:nvPr userDrawn="1"/>
        </p:nvPicPr>
        <p:blipFill>
          <a:blip r:embed="rId3"/>
          <a:stretch>
            <a:fillRect/>
          </a:stretch>
        </p:blipFill>
        <p:spPr>
          <a:xfrm>
            <a:off x="10040112" y="5989320"/>
            <a:ext cx="1788224" cy="576072"/>
          </a:xfrm>
          <a:prstGeom prst="rect">
            <a:avLst/>
          </a:prstGeom>
        </p:spPr>
      </p:pic>
    </p:spTree>
    <p:extLst>
      <p:ext uri="{BB962C8B-B14F-4D97-AF65-F5344CB8AC3E}">
        <p14:creationId xmlns:p14="http://schemas.microsoft.com/office/powerpoint/2010/main" val="16684240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Section divider purple backgroun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2B19C49-C586-BC49-BBA0-3EFD9CB8E174}"/>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592" r="1951"/>
          <a:stretch/>
        </p:blipFill>
        <p:spPr>
          <a:xfrm>
            <a:off x="1" y="-2"/>
            <a:ext cx="12192000" cy="6858001"/>
          </a:xfrm>
          <a:prstGeom prst="rect">
            <a:avLst/>
          </a:prstGeom>
        </p:spPr>
      </p:pic>
      <p:sp>
        <p:nvSpPr>
          <p:cNvPr id="11" name="Footer Placeholder 2">
            <a:extLst>
              <a:ext uri="{FF2B5EF4-FFF2-40B4-BE49-F238E27FC236}">
                <a16:creationId xmlns:a16="http://schemas.microsoft.com/office/drawing/2014/main" id="{4C6D07A8-42F2-DC47-80AA-94FCD5D7B93D}"/>
              </a:ext>
            </a:extLst>
          </p:cNvPr>
          <p:cNvSpPr>
            <a:spLocks noGrp="1"/>
          </p:cNvSpPr>
          <p:nvPr>
            <p:ph type="ftr" sz="quarter" idx="10"/>
          </p:nvPr>
        </p:nvSpPr>
        <p:spPr>
          <a:xfrm>
            <a:off x="457200" y="6270170"/>
            <a:ext cx="4114800" cy="294907"/>
          </a:xfrm>
        </p:spPr>
        <p:txBody>
          <a:bodyPr/>
          <a:lstStyle>
            <a:lvl1pPr>
              <a:defRPr>
                <a:solidFill>
                  <a:schemeClr val="bg1"/>
                </a:solidFill>
              </a:defRPr>
            </a:lvl1pPr>
          </a:lstStyle>
          <a:p>
            <a:fld id="{7240D81F-A9C9-BE4E-89F2-C5514A3B633B}" type="slidenum">
              <a:rPr lang="en-US" smtClean="0"/>
              <a:pPr/>
              <a:t>‹Nº›</a:t>
            </a:fld>
            <a:r>
              <a:rPr lang="en-US"/>
              <a:t>	© Experian	</a:t>
            </a:r>
            <a:fld id="{90946941-A803-504E-A5BD-6619F6F5FE25}" type="datetime1">
              <a:rPr lang="en-US" smtClean="0"/>
              <a:pPr/>
              <a:t>4/7/2021</a:t>
            </a:fld>
            <a:r>
              <a:rPr lang="en-US"/>
              <a:t>	Experian Internal</a:t>
            </a:r>
          </a:p>
        </p:txBody>
      </p:sp>
      <p:sp>
        <p:nvSpPr>
          <p:cNvPr id="13" name="Text Placeholder 6">
            <a:extLst>
              <a:ext uri="{FF2B5EF4-FFF2-40B4-BE49-F238E27FC236}">
                <a16:creationId xmlns:a16="http://schemas.microsoft.com/office/drawing/2014/main" id="{6587E896-33D6-2A4C-A980-876E8B45F03C}"/>
              </a:ext>
            </a:extLst>
          </p:cNvPr>
          <p:cNvSpPr>
            <a:spLocks noGrp="1"/>
          </p:cNvSpPr>
          <p:nvPr>
            <p:ph type="body" sz="quarter" idx="20" hasCustomPrompt="1"/>
          </p:nvPr>
        </p:nvSpPr>
        <p:spPr>
          <a:xfrm>
            <a:off x="457200" y="3657600"/>
            <a:ext cx="8385858" cy="742208"/>
          </a:xfrm>
        </p:spPr>
        <p:txBody>
          <a:bodyPr>
            <a:normAutofit/>
          </a:bodyPr>
          <a:lstStyle>
            <a:lvl1pPr marL="0" indent="0">
              <a:buFontTx/>
              <a:buNone/>
              <a:defRPr sz="1800">
                <a:solidFill>
                  <a:schemeClr val="bg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r>
              <a:rPr lang="en-US" sz="1800"/>
              <a:t>Subtitle can go here in 18pt</a:t>
            </a:r>
          </a:p>
        </p:txBody>
      </p:sp>
      <p:sp>
        <p:nvSpPr>
          <p:cNvPr id="14" name="Title 1">
            <a:extLst>
              <a:ext uri="{FF2B5EF4-FFF2-40B4-BE49-F238E27FC236}">
                <a16:creationId xmlns:a16="http://schemas.microsoft.com/office/drawing/2014/main" id="{6F11D902-823A-6E4D-905D-AC0679550CB1}"/>
              </a:ext>
            </a:extLst>
          </p:cNvPr>
          <p:cNvSpPr>
            <a:spLocks noGrp="1"/>
          </p:cNvSpPr>
          <p:nvPr>
            <p:ph type="title" hasCustomPrompt="1"/>
          </p:nvPr>
        </p:nvSpPr>
        <p:spPr>
          <a:xfrm>
            <a:off x="457200" y="2743200"/>
            <a:ext cx="8385858" cy="742208"/>
          </a:xfrm>
        </p:spPr>
        <p:txBody>
          <a:bodyPr/>
          <a:lstStyle>
            <a:lvl1pPr>
              <a:defRPr>
                <a:solidFill>
                  <a:schemeClr val="bg1"/>
                </a:solidFill>
              </a:defRPr>
            </a:lvl1pPr>
          </a:lstStyle>
          <a:p>
            <a:r>
              <a:rPr lang="en-US"/>
              <a:t>Section Name</a:t>
            </a:r>
          </a:p>
        </p:txBody>
      </p:sp>
      <p:pic>
        <p:nvPicPr>
          <p:cNvPr id="15" name="Picture 14" descr="A picture containing drawing, light&#10;&#10;Description automatically generated">
            <a:extLst>
              <a:ext uri="{FF2B5EF4-FFF2-40B4-BE49-F238E27FC236}">
                <a16:creationId xmlns:a16="http://schemas.microsoft.com/office/drawing/2014/main" id="{DB4D6A2A-24C8-8740-99D7-E0CE2397A9BC}"/>
              </a:ext>
            </a:extLst>
          </p:cNvPr>
          <p:cNvPicPr>
            <a:picLocks noChangeAspect="1"/>
          </p:cNvPicPr>
          <p:nvPr userDrawn="1"/>
        </p:nvPicPr>
        <p:blipFill>
          <a:blip r:embed="rId3"/>
          <a:stretch>
            <a:fillRect/>
          </a:stretch>
        </p:blipFill>
        <p:spPr>
          <a:xfrm>
            <a:off x="10040112" y="5989320"/>
            <a:ext cx="1788224" cy="576072"/>
          </a:xfrm>
          <a:prstGeom prst="rect">
            <a:avLst/>
          </a:prstGeom>
        </p:spPr>
      </p:pic>
    </p:spTree>
    <p:extLst>
      <p:ext uri="{BB962C8B-B14F-4D97-AF65-F5344CB8AC3E}">
        <p14:creationId xmlns:p14="http://schemas.microsoft.com/office/powerpoint/2010/main" val="98498717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Section divider pink backgroun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B8DC9B2-737A-C042-BDC1-2A1F345AD33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605" r="1961"/>
          <a:stretch/>
        </p:blipFill>
        <p:spPr>
          <a:xfrm>
            <a:off x="0" y="-1"/>
            <a:ext cx="12192000" cy="6858000"/>
          </a:xfrm>
          <a:prstGeom prst="rect">
            <a:avLst/>
          </a:prstGeom>
        </p:spPr>
      </p:pic>
      <p:sp>
        <p:nvSpPr>
          <p:cNvPr id="12" name="Footer Placeholder 2">
            <a:extLst>
              <a:ext uri="{FF2B5EF4-FFF2-40B4-BE49-F238E27FC236}">
                <a16:creationId xmlns:a16="http://schemas.microsoft.com/office/drawing/2014/main" id="{15320B6F-DEB4-1244-AD0F-2B86D2165275}"/>
              </a:ext>
            </a:extLst>
          </p:cNvPr>
          <p:cNvSpPr>
            <a:spLocks noGrp="1"/>
          </p:cNvSpPr>
          <p:nvPr>
            <p:ph type="ftr" sz="quarter" idx="10"/>
          </p:nvPr>
        </p:nvSpPr>
        <p:spPr>
          <a:xfrm>
            <a:off x="457200" y="6272784"/>
            <a:ext cx="4114800" cy="294907"/>
          </a:xfrm>
        </p:spPr>
        <p:txBody>
          <a:bodyPr/>
          <a:lstStyle>
            <a:lvl1pPr>
              <a:defRPr>
                <a:solidFill>
                  <a:schemeClr val="bg1"/>
                </a:solidFill>
              </a:defRPr>
            </a:lvl1pPr>
          </a:lstStyle>
          <a:p>
            <a:fld id="{7240D81F-A9C9-BE4E-89F2-C5514A3B633B}" type="slidenum">
              <a:rPr lang="en-US" smtClean="0"/>
              <a:pPr/>
              <a:t>‹Nº›</a:t>
            </a:fld>
            <a:r>
              <a:rPr lang="en-US"/>
              <a:t>	© Experian	</a:t>
            </a:r>
            <a:fld id="{90946941-A803-504E-A5BD-6619F6F5FE25}" type="datetime1">
              <a:rPr lang="en-US" smtClean="0"/>
              <a:pPr/>
              <a:t>4/7/2021</a:t>
            </a:fld>
            <a:r>
              <a:rPr lang="en-US"/>
              <a:t>	Experian Internal</a:t>
            </a:r>
          </a:p>
        </p:txBody>
      </p:sp>
      <p:sp>
        <p:nvSpPr>
          <p:cNvPr id="13" name="Text Placeholder 6">
            <a:extLst>
              <a:ext uri="{FF2B5EF4-FFF2-40B4-BE49-F238E27FC236}">
                <a16:creationId xmlns:a16="http://schemas.microsoft.com/office/drawing/2014/main" id="{8A5201DE-2C50-844C-8088-E615FE06495D}"/>
              </a:ext>
            </a:extLst>
          </p:cNvPr>
          <p:cNvSpPr>
            <a:spLocks noGrp="1"/>
          </p:cNvSpPr>
          <p:nvPr>
            <p:ph type="body" sz="quarter" idx="20" hasCustomPrompt="1"/>
          </p:nvPr>
        </p:nvSpPr>
        <p:spPr>
          <a:xfrm>
            <a:off x="457200" y="3657600"/>
            <a:ext cx="8385858" cy="742208"/>
          </a:xfrm>
        </p:spPr>
        <p:txBody>
          <a:bodyPr>
            <a:normAutofit/>
          </a:bodyPr>
          <a:lstStyle>
            <a:lvl1pPr marL="0" indent="0">
              <a:buFontTx/>
              <a:buNone/>
              <a:defRPr sz="1800">
                <a:solidFill>
                  <a:schemeClr val="bg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r>
              <a:rPr lang="en-US" sz="1800"/>
              <a:t>Subtitle can go here in 18pt</a:t>
            </a:r>
          </a:p>
        </p:txBody>
      </p:sp>
      <p:sp>
        <p:nvSpPr>
          <p:cNvPr id="14" name="Title 1">
            <a:extLst>
              <a:ext uri="{FF2B5EF4-FFF2-40B4-BE49-F238E27FC236}">
                <a16:creationId xmlns:a16="http://schemas.microsoft.com/office/drawing/2014/main" id="{CB274154-93D3-B04C-9C8A-CC3A7040F8B8}"/>
              </a:ext>
            </a:extLst>
          </p:cNvPr>
          <p:cNvSpPr>
            <a:spLocks noGrp="1"/>
          </p:cNvSpPr>
          <p:nvPr>
            <p:ph type="title" hasCustomPrompt="1"/>
          </p:nvPr>
        </p:nvSpPr>
        <p:spPr>
          <a:xfrm>
            <a:off x="457200" y="2743200"/>
            <a:ext cx="8385858" cy="742208"/>
          </a:xfrm>
        </p:spPr>
        <p:txBody>
          <a:bodyPr/>
          <a:lstStyle>
            <a:lvl1pPr>
              <a:defRPr>
                <a:solidFill>
                  <a:schemeClr val="bg1"/>
                </a:solidFill>
              </a:defRPr>
            </a:lvl1pPr>
          </a:lstStyle>
          <a:p>
            <a:r>
              <a:rPr lang="en-US"/>
              <a:t>Section Name</a:t>
            </a:r>
          </a:p>
        </p:txBody>
      </p:sp>
      <p:pic>
        <p:nvPicPr>
          <p:cNvPr id="15" name="Picture 14" descr="A picture containing drawing, light&#10;&#10;Description automatically generated">
            <a:extLst>
              <a:ext uri="{FF2B5EF4-FFF2-40B4-BE49-F238E27FC236}">
                <a16:creationId xmlns:a16="http://schemas.microsoft.com/office/drawing/2014/main" id="{E4C3A288-28B8-9F48-AD05-A292DB9EE605}"/>
              </a:ext>
            </a:extLst>
          </p:cNvPr>
          <p:cNvPicPr>
            <a:picLocks noChangeAspect="1"/>
          </p:cNvPicPr>
          <p:nvPr userDrawn="1"/>
        </p:nvPicPr>
        <p:blipFill>
          <a:blip r:embed="rId3"/>
          <a:stretch>
            <a:fillRect/>
          </a:stretch>
        </p:blipFill>
        <p:spPr>
          <a:xfrm>
            <a:off x="10040112" y="5989320"/>
            <a:ext cx="1788224" cy="576072"/>
          </a:xfrm>
          <a:prstGeom prst="rect">
            <a:avLst/>
          </a:prstGeom>
        </p:spPr>
      </p:pic>
    </p:spTree>
    <p:extLst>
      <p:ext uri="{BB962C8B-B14F-4D97-AF65-F5344CB8AC3E}">
        <p14:creationId xmlns:p14="http://schemas.microsoft.com/office/powerpoint/2010/main" val="9683012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ver Data Art 2">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6293381D-8EF8-C145-B2C7-528E878A4F81}"/>
              </a:ext>
            </a:extLst>
          </p:cNvPr>
          <p:cNvSpPr>
            <a:spLocks noGrp="1"/>
          </p:cNvSpPr>
          <p:nvPr>
            <p:ph type="ftr" sz="quarter" idx="10"/>
          </p:nvPr>
        </p:nvSpPr>
        <p:spPr/>
        <p:txBody>
          <a:bodyPr/>
          <a:lstStyle/>
          <a:p>
            <a:r>
              <a:rPr lang="en-US"/>
              <a:t>©2020 Experian Information Solutions, Inc. All rights reserved. Experian and the Experian marks used herein are trademarks or registered trademarks of Experian Information Solutions, Inc. Other product and company names mentioned herein are the trademarks of their respective owners. No part of this copyrighted work may be reproduced, modified, or distributed in any form or manner without the prior written permission of Experian. </a:t>
            </a:r>
          </a:p>
          <a:p>
            <a:r>
              <a:rPr lang="en-US" b="1"/>
              <a:t>Experian [Public. Confidential. Internal. Restricted. – please choose the appropriate category].</a:t>
            </a:r>
            <a:endParaRPr lang="en-US"/>
          </a:p>
        </p:txBody>
      </p:sp>
      <p:sp>
        <p:nvSpPr>
          <p:cNvPr id="8" name="Title 7">
            <a:extLst>
              <a:ext uri="{FF2B5EF4-FFF2-40B4-BE49-F238E27FC236}">
                <a16:creationId xmlns:a16="http://schemas.microsoft.com/office/drawing/2014/main" id="{498EBF0E-B0EC-F14C-B262-99A122ED50DD}"/>
              </a:ext>
            </a:extLst>
          </p:cNvPr>
          <p:cNvSpPr>
            <a:spLocks noGrp="1"/>
          </p:cNvSpPr>
          <p:nvPr>
            <p:ph type="title" hasCustomPrompt="1"/>
          </p:nvPr>
        </p:nvSpPr>
        <p:spPr/>
        <p:txBody>
          <a:bodyPr/>
          <a:lstStyle/>
          <a:p>
            <a:r>
              <a:rPr lang="en-US"/>
              <a:t>Presentation Title</a:t>
            </a:r>
          </a:p>
        </p:txBody>
      </p:sp>
      <p:pic>
        <p:nvPicPr>
          <p:cNvPr id="5" name="Picture 4">
            <a:extLst>
              <a:ext uri="{FF2B5EF4-FFF2-40B4-BE49-F238E27FC236}">
                <a16:creationId xmlns:a16="http://schemas.microsoft.com/office/drawing/2014/main" id="{CF8DB093-D9E7-074A-AE92-AADB2B02F45C}"/>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1" y="-1"/>
            <a:ext cx="8303742" cy="3087871"/>
          </a:xfrm>
          <a:prstGeom prst="rect">
            <a:avLst/>
          </a:prstGeom>
        </p:spPr>
      </p:pic>
      <p:sp>
        <p:nvSpPr>
          <p:cNvPr id="9" name="Text Placeholder 3">
            <a:extLst>
              <a:ext uri="{FF2B5EF4-FFF2-40B4-BE49-F238E27FC236}">
                <a16:creationId xmlns:a16="http://schemas.microsoft.com/office/drawing/2014/main" id="{5678D866-9283-4F41-AF11-4B40C83610F5}"/>
              </a:ext>
            </a:extLst>
          </p:cNvPr>
          <p:cNvSpPr>
            <a:spLocks noGrp="1"/>
          </p:cNvSpPr>
          <p:nvPr>
            <p:ph type="body" sz="quarter" idx="11" hasCustomPrompt="1"/>
          </p:nvPr>
        </p:nvSpPr>
        <p:spPr>
          <a:xfrm>
            <a:off x="457200" y="4572001"/>
            <a:ext cx="10627895" cy="866274"/>
          </a:xfrm>
        </p:spPr>
        <p:txBody>
          <a:bodyPr/>
          <a:lstStyle>
            <a:lvl1pPr marL="0" marR="0" indent="0" algn="l" defTabSz="914400" rtl="0" eaLnBrk="1" fontAlgn="auto" latinLnBrk="0" hangingPunct="1">
              <a:lnSpc>
                <a:spcPct val="90000"/>
              </a:lnSpc>
              <a:spcBef>
                <a:spcPts val="1000"/>
              </a:spcBef>
              <a:spcAft>
                <a:spcPts val="0"/>
              </a:spcAft>
              <a:buClrTx/>
              <a:buSzTx/>
              <a:buFontTx/>
              <a:buNone/>
              <a:tabLst/>
              <a:defRPr>
                <a:solidFill>
                  <a:srgbClr val="63666A"/>
                </a:solidFill>
              </a:defRPr>
            </a:lvl1pPr>
          </a:lstStyle>
          <a:p>
            <a:r>
              <a:rPr lang="en-US" sz="1800"/>
              <a:t>Subtitle can go here / Presented by Name of Presenter</a:t>
            </a:r>
            <a:br>
              <a:rPr lang="en-US" sz="1800"/>
            </a:br>
            <a:r>
              <a:rPr lang="en-US" sz="1800"/>
              <a:t>Day / Month / Year</a:t>
            </a:r>
          </a:p>
        </p:txBody>
      </p:sp>
    </p:spTree>
    <p:extLst>
      <p:ext uri="{BB962C8B-B14F-4D97-AF65-F5344CB8AC3E}">
        <p14:creationId xmlns:p14="http://schemas.microsoft.com/office/powerpoint/2010/main" val="272619103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userDrawn="1">
  <p:cSld name="Title Slide (White Backgroun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68001" y="1830123"/>
            <a:ext cx="9366563" cy="759855"/>
          </a:xfrm>
        </p:spPr>
        <p:txBody>
          <a:bodyPr anchor="t" anchorCtr="0"/>
          <a:lstStyle>
            <a:lvl1pPr algn="l">
              <a:lnSpc>
                <a:spcPct val="90000"/>
              </a:lnSpc>
              <a:defRPr sz="4000"/>
            </a:lvl1pPr>
          </a:lstStyle>
          <a:p>
            <a:r>
              <a:rPr lang="en-US"/>
              <a:t>Click to edit Master title style</a:t>
            </a:r>
            <a:endParaRPr lang="en-GB" dirty="0"/>
          </a:p>
        </p:txBody>
      </p:sp>
      <p:sp>
        <p:nvSpPr>
          <p:cNvPr id="3" name="Subtitle 2"/>
          <p:cNvSpPr>
            <a:spLocks noGrp="1"/>
          </p:cNvSpPr>
          <p:nvPr>
            <p:ph type="subTitle" idx="1"/>
          </p:nvPr>
        </p:nvSpPr>
        <p:spPr>
          <a:xfrm>
            <a:off x="468001" y="2886191"/>
            <a:ext cx="9366563" cy="2340000"/>
          </a:xfrm>
        </p:spPr>
        <p:txBody>
          <a:bodyPr anchor="t" anchorCtr="0"/>
          <a:lstStyle>
            <a:lvl1pPr marL="0" indent="0" algn="l">
              <a:spcBef>
                <a:spcPts val="0"/>
              </a:spcBef>
              <a:buNone/>
              <a:defRPr sz="17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endParaRPr lang="en-GB" dirty="0"/>
          </a:p>
        </p:txBody>
      </p:sp>
      <p:sp>
        <p:nvSpPr>
          <p:cNvPr id="4" name="Date Placeholder 3"/>
          <p:cNvSpPr>
            <a:spLocks noGrp="1"/>
          </p:cNvSpPr>
          <p:nvPr>
            <p:ph type="dt" sz="half" idx="10"/>
          </p:nvPr>
        </p:nvSpPr>
        <p:spPr/>
        <p:txBody>
          <a:bodyPr/>
          <a:lstStyle/>
          <a:p>
            <a:fld id="{1214EAE2-2198-4D7A-9D8A-276EC651CDD7}" type="datetime1">
              <a:rPr lang="en-GB" smtClean="0"/>
              <a:t>07/04/2021</a:t>
            </a:fld>
            <a:endParaRPr lang="en-GB" dirty="0"/>
          </a:p>
        </p:txBody>
      </p:sp>
      <p:sp>
        <p:nvSpPr>
          <p:cNvPr id="5" name="Footer Placeholder 4"/>
          <p:cNvSpPr>
            <a:spLocks noGrp="1"/>
          </p:cNvSpPr>
          <p:nvPr>
            <p:ph type="ftr" sz="quarter" idx="11"/>
          </p:nvPr>
        </p:nvSpPr>
        <p:spPr/>
        <p:txBody>
          <a:bodyPr/>
          <a:lstStyle/>
          <a:p>
            <a:r>
              <a:rPr lang="en-GB" dirty="0"/>
              <a:t>Private and confidential    </a:t>
            </a:r>
          </a:p>
        </p:txBody>
      </p:sp>
      <p:pic>
        <p:nvPicPr>
          <p:cNvPr id="6" name="Imagen 5">
            <a:extLst>
              <a:ext uri="{FF2B5EF4-FFF2-40B4-BE49-F238E27FC236}">
                <a16:creationId xmlns:a16="http://schemas.microsoft.com/office/drawing/2014/main" id="{858EBA6A-2B7C-4C66-A4C5-0567BF9B75C1}"/>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31689" b="42728"/>
          <a:stretch/>
        </p:blipFill>
        <p:spPr>
          <a:xfrm>
            <a:off x="1" y="5276970"/>
            <a:ext cx="6018359" cy="1581031"/>
          </a:xfrm>
          <a:prstGeom prst="rect">
            <a:avLst/>
          </a:prstGeom>
        </p:spPr>
      </p:pic>
      <p:grpSp>
        <p:nvGrpSpPr>
          <p:cNvPr id="10" name="Grupo 9">
            <a:extLst>
              <a:ext uri="{FF2B5EF4-FFF2-40B4-BE49-F238E27FC236}">
                <a16:creationId xmlns:a16="http://schemas.microsoft.com/office/drawing/2014/main" id="{78447040-EF73-42BF-ABD6-2F643D1A5B89}"/>
              </a:ext>
            </a:extLst>
          </p:cNvPr>
          <p:cNvGrpSpPr/>
          <p:nvPr userDrawn="1"/>
        </p:nvGrpSpPr>
        <p:grpSpPr>
          <a:xfrm>
            <a:off x="8311721" y="5925277"/>
            <a:ext cx="3697723" cy="902256"/>
            <a:chOff x="148171" y="698514"/>
            <a:chExt cx="2773292" cy="676692"/>
          </a:xfrm>
        </p:grpSpPr>
        <p:pic>
          <p:nvPicPr>
            <p:cNvPr id="11" name="Imagen 10">
              <a:extLst>
                <a:ext uri="{FF2B5EF4-FFF2-40B4-BE49-F238E27FC236}">
                  <a16:creationId xmlns:a16="http://schemas.microsoft.com/office/drawing/2014/main" id="{F439F610-F0B3-4DED-A542-E8F766DFDDD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8171" y="698514"/>
              <a:ext cx="1331640" cy="586060"/>
            </a:xfrm>
            <a:prstGeom prst="rect">
              <a:avLst/>
            </a:prstGeom>
          </p:spPr>
        </p:pic>
        <p:pic>
          <p:nvPicPr>
            <p:cNvPr id="12" name="Imagen 11">
              <a:extLst>
                <a:ext uri="{FF2B5EF4-FFF2-40B4-BE49-F238E27FC236}">
                  <a16:creationId xmlns:a16="http://schemas.microsoft.com/office/drawing/2014/main" id="{52C320F8-9FBB-40AB-86CF-9F733C36DA7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89441" y="747264"/>
              <a:ext cx="1432022" cy="627942"/>
            </a:xfrm>
            <a:prstGeom prst="rect">
              <a:avLst/>
            </a:prstGeom>
          </p:spPr>
        </p:pic>
      </p:grpSp>
    </p:spTree>
    <p:extLst>
      <p:ext uri="{BB962C8B-B14F-4D97-AF65-F5344CB8AC3E}">
        <p14:creationId xmlns:p14="http://schemas.microsoft.com/office/powerpoint/2010/main" val="401947193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Section Divider">
    <p:bg>
      <p:bgPr>
        <a:solidFill>
          <a:srgbClr val="ECF0F7"/>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BD28CFCA-65E9-43EF-AF23-108526AA93F1}"/>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1592" r="1951"/>
          <a:stretch/>
        </p:blipFill>
        <p:spPr>
          <a:xfrm>
            <a:off x="1" y="-2"/>
            <a:ext cx="12192000" cy="6858001"/>
          </a:xfrm>
          <a:prstGeom prst="rect">
            <a:avLst/>
          </a:prstGeom>
        </p:spPr>
      </p:pic>
      <p:pic>
        <p:nvPicPr>
          <p:cNvPr id="8" name="Picture 7" descr="A picture containing drawing, light&#10;&#10;Description automatically generated">
            <a:extLst>
              <a:ext uri="{FF2B5EF4-FFF2-40B4-BE49-F238E27FC236}">
                <a16:creationId xmlns:a16="http://schemas.microsoft.com/office/drawing/2014/main" id="{27AFAB05-613F-4D58-9F2D-339F3D3EC09B}"/>
              </a:ext>
            </a:extLst>
          </p:cNvPr>
          <p:cNvPicPr>
            <a:picLocks noChangeAspect="1"/>
          </p:cNvPicPr>
          <p:nvPr userDrawn="1"/>
        </p:nvPicPr>
        <p:blipFill>
          <a:blip r:embed="rId3"/>
          <a:stretch>
            <a:fillRect/>
          </a:stretch>
        </p:blipFill>
        <p:spPr>
          <a:xfrm>
            <a:off x="10040112" y="5989320"/>
            <a:ext cx="1788224" cy="576072"/>
          </a:xfrm>
          <a:prstGeom prst="rect">
            <a:avLst/>
          </a:prstGeom>
        </p:spPr>
      </p:pic>
      <p:sp>
        <p:nvSpPr>
          <p:cNvPr id="2" name="Title 1"/>
          <p:cNvSpPr>
            <a:spLocks noGrp="1"/>
          </p:cNvSpPr>
          <p:nvPr>
            <p:ph type="title"/>
          </p:nvPr>
        </p:nvSpPr>
        <p:spPr>
          <a:xfrm>
            <a:off x="467999" y="2661139"/>
            <a:ext cx="9366564" cy="914400"/>
          </a:xfrm>
        </p:spPr>
        <p:txBody>
          <a:bodyPr/>
          <a:lstStyle>
            <a:lvl1pPr>
              <a:defRPr sz="5100" b="1">
                <a:solidFill>
                  <a:schemeClr val="bg1"/>
                </a:solidFill>
              </a:defRPr>
            </a:lvl1pPr>
          </a:lstStyle>
          <a:p>
            <a:r>
              <a:rPr lang="en-US"/>
              <a:t>Click to edit Master title style</a:t>
            </a:r>
            <a:endParaRPr lang="en-GB"/>
          </a:p>
        </p:txBody>
      </p:sp>
      <p:sp>
        <p:nvSpPr>
          <p:cNvPr id="4" name="Date Placeholder 3"/>
          <p:cNvSpPr>
            <a:spLocks noGrp="1"/>
          </p:cNvSpPr>
          <p:nvPr>
            <p:ph type="dt" sz="half" idx="10"/>
          </p:nvPr>
        </p:nvSpPr>
        <p:spPr>
          <a:xfrm>
            <a:off x="1494191" y="6405118"/>
            <a:ext cx="720000" cy="216000"/>
          </a:xfrm>
        </p:spPr>
        <p:txBody>
          <a:bodyPr/>
          <a:lstStyle>
            <a:lvl1pPr>
              <a:defRPr>
                <a:solidFill>
                  <a:schemeClr val="bg1"/>
                </a:solidFill>
              </a:defRPr>
            </a:lvl1pPr>
          </a:lstStyle>
          <a:p>
            <a:fld id="{EBC41589-D1C4-4BDC-AA48-3EF7E766A328}" type="datetime1">
              <a:rPr lang="en-GB" smtClean="0"/>
              <a:pPr/>
              <a:t>07/04/2021</a:t>
            </a:fld>
            <a:endParaRPr lang="en-GB"/>
          </a:p>
        </p:txBody>
      </p:sp>
      <p:sp>
        <p:nvSpPr>
          <p:cNvPr id="5" name="Footer Placeholder 4"/>
          <p:cNvSpPr>
            <a:spLocks noGrp="1"/>
          </p:cNvSpPr>
          <p:nvPr>
            <p:ph type="ftr" sz="quarter" idx="11"/>
          </p:nvPr>
        </p:nvSpPr>
        <p:spPr>
          <a:xfrm>
            <a:off x="2240811" y="6405118"/>
            <a:ext cx="6114625" cy="216000"/>
          </a:xfrm>
        </p:spPr>
        <p:txBody>
          <a:bodyPr/>
          <a:lstStyle>
            <a:lvl1pPr>
              <a:defRPr>
                <a:solidFill>
                  <a:schemeClr val="bg1"/>
                </a:solidFill>
              </a:defRPr>
            </a:lvl1pPr>
          </a:lstStyle>
          <a:p>
            <a:r>
              <a:rPr lang="en-GB"/>
              <a:t>Private and confidential     Presentation Title</a:t>
            </a:r>
          </a:p>
        </p:txBody>
      </p:sp>
      <p:sp>
        <p:nvSpPr>
          <p:cNvPr id="9" name="TextBox 8">
            <a:extLst>
              <a:ext uri="{FF2B5EF4-FFF2-40B4-BE49-F238E27FC236}">
                <a16:creationId xmlns:a16="http://schemas.microsoft.com/office/drawing/2014/main" id="{DA451924-4D22-4A24-8A27-1799D790EB2B}"/>
              </a:ext>
            </a:extLst>
          </p:cNvPr>
          <p:cNvSpPr txBox="1"/>
          <p:nvPr userDrawn="1"/>
        </p:nvSpPr>
        <p:spPr>
          <a:xfrm>
            <a:off x="463550" y="6405118"/>
            <a:ext cx="1905000" cy="216000"/>
          </a:xfrm>
          <a:prstGeom prst="rect">
            <a:avLst/>
          </a:prstGeom>
          <a:noFill/>
        </p:spPr>
        <p:txBody>
          <a:bodyPr wrap="square" lIns="0" tIns="0" rIns="0" bIns="0" numCol="1" spcCol="151200" rtlCol="0">
            <a:noAutofit/>
          </a:bodyPr>
          <a:lstStyle/>
          <a:p>
            <a:fld id="{EF540DAE-C9AD-4AB7-834A-30F15928ADCF}" type="slidenum">
              <a:rPr lang="en-GB" sz="1000" smtClean="0">
                <a:solidFill>
                  <a:schemeClr val="bg1"/>
                </a:solidFill>
              </a:rPr>
              <a:pPr/>
              <a:t>‹Nº›</a:t>
            </a:fld>
            <a:r>
              <a:rPr lang="en-GB" sz="1000">
                <a:solidFill>
                  <a:schemeClr val="bg1"/>
                </a:solidFill>
              </a:rPr>
              <a:t>    </a:t>
            </a:r>
            <a:r>
              <a:rPr lang="en-GB" sz="1000" baseline="0">
                <a:solidFill>
                  <a:schemeClr val="bg1"/>
                </a:solidFill>
              </a:rPr>
              <a:t> </a:t>
            </a:r>
            <a:r>
              <a:rPr lang="en-GB" sz="1000">
                <a:solidFill>
                  <a:schemeClr val="bg1"/>
                </a:solidFill>
              </a:rPr>
              <a:t>© Experian</a:t>
            </a:r>
          </a:p>
        </p:txBody>
      </p:sp>
      <p:sp>
        <p:nvSpPr>
          <p:cNvPr id="10" name="Text Placeholder 6">
            <a:extLst>
              <a:ext uri="{FF2B5EF4-FFF2-40B4-BE49-F238E27FC236}">
                <a16:creationId xmlns:a16="http://schemas.microsoft.com/office/drawing/2014/main" id="{59E491AF-BAF3-47EB-A908-60D2ADAE5D2B}"/>
              </a:ext>
            </a:extLst>
          </p:cNvPr>
          <p:cNvSpPr>
            <a:spLocks noGrp="1"/>
          </p:cNvSpPr>
          <p:nvPr>
            <p:ph type="body" sz="quarter" idx="20" hasCustomPrompt="1"/>
          </p:nvPr>
        </p:nvSpPr>
        <p:spPr>
          <a:xfrm>
            <a:off x="457200" y="3657600"/>
            <a:ext cx="8385858" cy="742208"/>
          </a:xfrm>
        </p:spPr>
        <p:txBody>
          <a:bodyPr>
            <a:normAutofit/>
          </a:bodyPr>
          <a:lstStyle>
            <a:lvl1pPr marL="0" indent="0">
              <a:buFontTx/>
              <a:buNone/>
              <a:defRPr sz="1800">
                <a:solidFill>
                  <a:schemeClr val="bg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r>
              <a:rPr lang="en-US" sz="1800"/>
              <a:t>Subtitle can go here in 18pt</a:t>
            </a:r>
          </a:p>
        </p:txBody>
      </p:sp>
    </p:spTree>
    <p:extLst>
      <p:ext uri="{BB962C8B-B14F-4D97-AF65-F5344CB8AC3E}">
        <p14:creationId xmlns:p14="http://schemas.microsoft.com/office/powerpoint/2010/main" val="148030361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67999" y="2022475"/>
            <a:ext cx="8428351" cy="3600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 name="Title 1"/>
          <p:cNvSpPr>
            <a:spLocks noGrp="1"/>
          </p:cNvSpPr>
          <p:nvPr>
            <p:ph type="title"/>
          </p:nvPr>
        </p:nvSpPr>
        <p:spPr/>
        <p:txBody>
          <a:bodyPr/>
          <a:lstStyle>
            <a:lvl1pPr>
              <a:defRPr sz="3200"/>
            </a:lvl1pPr>
          </a:lstStyle>
          <a:p>
            <a:r>
              <a:rPr lang="en-US"/>
              <a:t>Click to edit Master title style</a:t>
            </a:r>
            <a:endParaRPr lang="en-GB"/>
          </a:p>
        </p:txBody>
      </p:sp>
      <p:sp>
        <p:nvSpPr>
          <p:cNvPr id="4" name="Date Placeholder 3"/>
          <p:cNvSpPr>
            <a:spLocks noGrp="1"/>
          </p:cNvSpPr>
          <p:nvPr>
            <p:ph type="dt" sz="half" idx="10"/>
          </p:nvPr>
        </p:nvSpPr>
        <p:spPr/>
        <p:txBody>
          <a:bodyPr/>
          <a:lstStyle/>
          <a:p>
            <a:fld id="{EBC41589-D1C4-4BDC-AA48-3EF7E766A328}" type="datetime1">
              <a:rPr lang="en-GB" smtClean="0"/>
              <a:t>07/04/2021</a:t>
            </a:fld>
            <a:endParaRPr lang="en-GB"/>
          </a:p>
        </p:txBody>
      </p:sp>
      <p:sp>
        <p:nvSpPr>
          <p:cNvPr id="5" name="Footer Placeholder 4"/>
          <p:cNvSpPr>
            <a:spLocks noGrp="1"/>
          </p:cNvSpPr>
          <p:nvPr>
            <p:ph type="ftr" sz="quarter" idx="11"/>
          </p:nvPr>
        </p:nvSpPr>
        <p:spPr/>
        <p:txBody>
          <a:bodyPr/>
          <a:lstStyle/>
          <a:p>
            <a:r>
              <a:rPr lang="en-GB"/>
              <a:t>Private and confidential     Presentation Title</a:t>
            </a:r>
          </a:p>
        </p:txBody>
      </p:sp>
    </p:spTree>
    <p:extLst>
      <p:ext uri="{BB962C8B-B14F-4D97-AF65-F5344CB8AC3E}">
        <p14:creationId xmlns:p14="http://schemas.microsoft.com/office/powerpoint/2010/main" val="384457052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692194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2"/>
          <p:cNvSpPr>
            <a:spLocks noGrp="1"/>
          </p:cNvSpPr>
          <p:nvPr>
            <p:ph type="dt" sz="half" idx="10"/>
          </p:nvPr>
        </p:nvSpPr>
        <p:spPr/>
        <p:txBody>
          <a:bodyPr/>
          <a:lstStyle/>
          <a:p>
            <a:fld id="{6D96679F-57A0-469B-97C8-FE05BD3C5416}" type="datetimeFigureOut">
              <a:rPr lang="en-US" smtClean="0"/>
              <a:t>4/7/2021</a:t>
            </a:fld>
            <a:endParaRPr lang="en-US" dirty="0"/>
          </a:p>
        </p:txBody>
      </p:sp>
      <p:sp>
        <p:nvSpPr>
          <p:cNvPr id="4" name="Footer Placeholder 3"/>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276405009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able of contents 1">
    <p:spTree>
      <p:nvGrpSpPr>
        <p:cNvPr id="1" name=""/>
        <p:cNvGrpSpPr/>
        <p:nvPr/>
      </p:nvGrpSpPr>
      <p:grpSpPr>
        <a:xfrm>
          <a:off x="0" y="0"/>
          <a:ext cx="0" cy="0"/>
          <a:chOff x="0" y="0"/>
          <a:chExt cx="0" cy="0"/>
        </a:xfrm>
      </p:grpSpPr>
      <p:pic>
        <p:nvPicPr>
          <p:cNvPr id="7" name="Picture 6" descr="A close up of a logo&#10;&#10;Description automatically generated">
            <a:extLst>
              <a:ext uri="{FF2B5EF4-FFF2-40B4-BE49-F238E27FC236}">
                <a16:creationId xmlns:a16="http://schemas.microsoft.com/office/drawing/2014/main" id="{83430753-7303-104D-B411-2D42DC914FC6}"/>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7002379" y="0"/>
            <a:ext cx="5189622" cy="4282445"/>
          </a:xfrm>
          <a:prstGeom prst="rect">
            <a:avLst/>
          </a:prstGeom>
        </p:spPr>
      </p:pic>
      <p:sp>
        <p:nvSpPr>
          <p:cNvPr id="2" name="Title 1">
            <a:extLst>
              <a:ext uri="{FF2B5EF4-FFF2-40B4-BE49-F238E27FC236}">
                <a16:creationId xmlns:a16="http://schemas.microsoft.com/office/drawing/2014/main" id="{38503306-DAE8-3F4C-BBF0-3C9A9ECC0BD3}"/>
              </a:ext>
            </a:extLst>
          </p:cNvPr>
          <p:cNvSpPr>
            <a:spLocks noGrp="1"/>
          </p:cNvSpPr>
          <p:nvPr>
            <p:ph type="title" hasCustomPrompt="1"/>
          </p:nvPr>
        </p:nvSpPr>
        <p:spPr/>
        <p:txBody>
          <a:bodyPr>
            <a:noAutofit/>
          </a:bodyPr>
          <a:lstStyle/>
          <a:p>
            <a:r>
              <a:rPr lang="en-US" dirty="0"/>
              <a:t>Headline preset in 32pt bolded for emphasis</a:t>
            </a:r>
          </a:p>
        </p:txBody>
      </p:sp>
      <p:sp>
        <p:nvSpPr>
          <p:cNvPr id="14" name="Footer Placeholder 13">
            <a:extLst>
              <a:ext uri="{FF2B5EF4-FFF2-40B4-BE49-F238E27FC236}">
                <a16:creationId xmlns:a16="http://schemas.microsoft.com/office/drawing/2014/main" id="{A0A7F25F-F404-B447-89A4-55A847CEB388}"/>
              </a:ext>
            </a:extLst>
          </p:cNvPr>
          <p:cNvSpPr>
            <a:spLocks noGrp="1"/>
          </p:cNvSpPr>
          <p:nvPr>
            <p:ph type="ftr" sz="quarter" idx="11"/>
          </p:nvPr>
        </p:nvSpPr>
        <p:spPr/>
        <p:txBody>
          <a:bodyPr/>
          <a:lstStyle/>
          <a:p>
            <a:fld id="{7240D81F-A9C9-BE4E-89F2-C5514A3B633B}" type="slidenum">
              <a:rPr lang="en-US" smtClean="0"/>
              <a:pPr/>
              <a:t>‹Nº›</a:t>
            </a:fld>
            <a:r>
              <a:rPr lang="en-US"/>
              <a:t>	© Experian	</a:t>
            </a:r>
            <a:fld id="{90946941-A803-504E-A5BD-6619F6F5FE25}" type="datetime1">
              <a:rPr lang="en-US" smtClean="0"/>
              <a:pPr/>
              <a:t>4/7/2021</a:t>
            </a:fld>
            <a:r>
              <a:rPr lang="en-US"/>
              <a:t>	Experian Internal</a:t>
            </a:r>
          </a:p>
        </p:txBody>
      </p:sp>
      <p:sp>
        <p:nvSpPr>
          <p:cNvPr id="6" name="Text Placeholder 5">
            <a:extLst>
              <a:ext uri="{FF2B5EF4-FFF2-40B4-BE49-F238E27FC236}">
                <a16:creationId xmlns:a16="http://schemas.microsoft.com/office/drawing/2014/main" id="{3A2A44E7-0A3C-7B49-9F3C-FE625D77DE95}"/>
              </a:ext>
            </a:extLst>
          </p:cNvPr>
          <p:cNvSpPr>
            <a:spLocks noGrp="1"/>
          </p:cNvSpPr>
          <p:nvPr>
            <p:ph type="body" sz="quarter" idx="24" hasCustomPrompt="1"/>
          </p:nvPr>
        </p:nvSpPr>
        <p:spPr>
          <a:xfrm>
            <a:off x="457200" y="1005840"/>
            <a:ext cx="11274425" cy="419100"/>
          </a:xfrm>
        </p:spPr>
        <p:txBody>
          <a:bodyPr>
            <a:normAutofit/>
          </a:bodyPr>
          <a:lstStyle>
            <a:lvl1pPr>
              <a:lnSpc>
                <a:spcPct val="120000"/>
              </a:lnSpc>
              <a:spcBef>
                <a:spcPts val="0"/>
              </a:spcBef>
              <a:defRPr sz="1800">
                <a:solidFill>
                  <a:srgbClr val="1D4F91"/>
                </a:solidFill>
              </a:defRPr>
            </a:lvl1pPr>
          </a:lstStyle>
          <a:p>
            <a:pPr lvl="0"/>
            <a:r>
              <a:rPr lang="en-US" dirty="0" err="1"/>
              <a:t>Subheadline</a:t>
            </a:r>
            <a:r>
              <a:rPr lang="en-US" dirty="0"/>
              <a:t> preset in 18pt, if required</a:t>
            </a:r>
          </a:p>
        </p:txBody>
      </p:sp>
      <p:sp>
        <p:nvSpPr>
          <p:cNvPr id="8" name="Text Placeholder 10">
            <a:extLst>
              <a:ext uri="{FF2B5EF4-FFF2-40B4-BE49-F238E27FC236}">
                <a16:creationId xmlns:a16="http://schemas.microsoft.com/office/drawing/2014/main" id="{1993B3B3-792A-AD40-9B26-FACA754DFA78}"/>
              </a:ext>
            </a:extLst>
          </p:cNvPr>
          <p:cNvSpPr>
            <a:spLocks noGrp="1"/>
          </p:cNvSpPr>
          <p:nvPr>
            <p:ph type="body" sz="quarter" idx="10" hasCustomPrompt="1"/>
          </p:nvPr>
        </p:nvSpPr>
        <p:spPr>
          <a:xfrm>
            <a:off x="457200" y="2011680"/>
            <a:ext cx="11274425" cy="3967089"/>
          </a:xfrm>
        </p:spPr>
        <p:txBody>
          <a:bodyPr vert="horz" lIns="0" tIns="0" rIns="0" bIns="0" rtlCol="0">
            <a:noAutofit/>
          </a:bodyPr>
          <a:lstStyle>
            <a:lvl1pPr>
              <a:lnSpc>
                <a:spcPct val="110000"/>
              </a:lnSpc>
              <a:spcBef>
                <a:spcPts val="1200"/>
              </a:spcBef>
              <a:defRPr lang="en-US" sz="1800" b="1" i="0" dirty="0" smtClean="0">
                <a:solidFill>
                  <a:srgbClr val="1D4F91"/>
                </a:solidFill>
                <a:latin typeface="+mj-lt"/>
              </a:defRPr>
            </a:lvl1pPr>
            <a:lvl2pPr marL="0" indent="0">
              <a:lnSpc>
                <a:spcPct val="110000"/>
              </a:lnSpc>
              <a:spcBef>
                <a:spcPts val="0"/>
              </a:spcBef>
              <a:buFontTx/>
              <a:buNone/>
              <a:defRPr lang="en-US" sz="1600" b="0" kern="1200" dirty="0" smtClean="0">
                <a:solidFill>
                  <a:srgbClr val="63666A"/>
                </a:solidFill>
                <a:latin typeface="+mn-lt"/>
                <a:ea typeface="+mn-ea"/>
                <a:cs typeface="Arial" panose="020B0604020202020204" pitchFamily="34" charset="0"/>
              </a:defRPr>
            </a:lvl2pPr>
            <a:lvl3pPr marL="0" indent="0">
              <a:lnSpc>
                <a:spcPct val="110000"/>
              </a:lnSpc>
              <a:spcBef>
                <a:spcPts val="0"/>
              </a:spcBef>
              <a:buFontTx/>
              <a:buNone/>
              <a:defRPr lang="en-US" sz="1600" b="0" kern="1200" dirty="0" smtClean="0">
                <a:solidFill>
                  <a:srgbClr val="63666A"/>
                </a:solidFill>
                <a:latin typeface="+mn-lt"/>
                <a:ea typeface="+mn-ea"/>
                <a:cs typeface="Arial" panose="020B0604020202020204" pitchFamily="34" charset="0"/>
              </a:defRPr>
            </a:lvl3pPr>
          </a:lstStyle>
          <a:p>
            <a:pPr lvl="0"/>
            <a:r>
              <a:rPr lang="en-US" dirty="0"/>
              <a:t>Section Title here in preset 18pt Arial Bold</a:t>
            </a:r>
          </a:p>
          <a:p>
            <a:pPr lvl="1"/>
            <a:r>
              <a:rPr lang="en-US" dirty="0"/>
              <a:t>First item here in preset 16pt Arial Regular</a:t>
            </a:r>
          </a:p>
          <a:p>
            <a:pPr lvl="2"/>
            <a:r>
              <a:rPr lang="en-US" dirty="0"/>
              <a:t>Second item here in preset 16pt Arial Regular</a:t>
            </a:r>
          </a:p>
          <a:p>
            <a:pPr lvl="0"/>
            <a:r>
              <a:rPr lang="en-US" dirty="0"/>
              <a:t>Section Title here in preset 18pt Arial Bold</a:t>
            </a:r>
          </a:p>
          <a:p>
            <a:pPr lvl="1"/>
            <a:r>
              <a:rPr lang="en-US" dirty="0"/>
              <a:t>First item here in preset 16pt Arial Regular</a:t>
            </a:r>
          </a:p>
          <a:p>
            <a:pPr lvl="2"/>
            <a:r>
              <a:rPr lang="en-US" dirty="0"/>
              <a:t>Second item here in preset 16pt Arial Regular</a:t>
            </a:r>
          </a:p>
          <a:p>
            <a:pPr lvl="0"/>
            <a:r>
              <a:rPr lang="en-US" dirty="0"/>
              <a:t>Section Title here in preset 18pt Arial Bold</a:t>
            </a:r>
          </a:p>
          <a:p>
            <a:pPr lvl="1"/>
            <a:r>
              <a:rPr lang="en-US" dirty="0"/>
              <a:t>First item here in preset 16pt Arial Regular</a:t>
            </a:r>
          </a:p>
          <a:p>
            <a:pPr lvl="2"/>
            <a:r>
              <a:rPr lang="en-US" dirty="0"/>
              <a:t>Second item here in preset 16pt Arial Regular</a:t>
            </a:r>
          </a:p>
          <a:p>
            <a:pPr lvl="0"/>
            <a:r>
              <a:rPr lang="en-US" dirty="0"/>
              <a:t>Section Title here in preset 18pt Arial Bold</a:t>
            </a:r>
          </a:p>
          <a:p>
            <a:pPr lvl="1"/>
            <a:r>
              <a:rPr lang="en-US" dirty="0"/>
              <a:t>First item here in preset 16pt Arial Regular</a:t>
            </a:r>
          </a:p>
          <a:p>
            <a:pPr lvl="2"/>
            <a:r>
              <a:rPr lang="en-US" dirty="0"/>
              <a:t>Second item here in preset 16pt Arial Regular</a:t>
            </a:r>
          </a:p>
        </p:txBody>
      </p:sp>
    </p:spTree>
    <p:extLst>
      <p:ext uri="{BB962C8B-B14F-4D97-AF65-F5344CB8AC3E}">
        <p14:creationId xmlns:p14="http://schemas.microsoft.com/office/powerpoint/2010/main" val="179999523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able of contents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503306-DAE8-3F4C-BBF0-3C9A9ECC0BD3}"/>
              </a:ext>
            </a:extLst>
          </p:cNvPr>
          <p:cNvSpPr>
            <a:spLocks noGrp="1"/>
          </p:cNvSpPr>
          <p:nvPr>
            <p:ph type="title" hasCustomPrompt="1"/>
          </p:nvPr>
        </p:nvSpPr>
        <p:spPr/>
        <p:txBody>
          <a:bodyPr>
            <a:noAutofit/>
          </a:bodyPr>
          <a:lstStyle/>
          <a:p>
            <a:r>
              <a:rPr lang="en-US" dirty="0"/>
              <a:t>Headline preset in 32pt bolded for emphasis</a:t>
            </a:r>
          </a:p>
        </p:txBody>
      </p:sp>
      <p:pic>
        <p:nvPicPr>
          <p:cNvPr id="5" name="Picture 4">
            <a:extLst>
              <a:ext uri="{FF2B5EF4-FFF2-40B4-BE49-F238E27FC236}">
                <a16:creationId xmlns:a16="http://schemas.microsoft.com/office/drawing/2014/main" id="{075F3088-D974-6C4E-8BEB-1787790ED245}"/>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7002379" y="0"/>
            <a:ext cx="5189622" cy="4282444"/>
          </a:xfrm>
          <a:prstGeom prst="rect">
            <a:avLst/>
          </a:prstGeom>
        </p:spPr>
      </p:pic>
      <p:sp>
        <p:nvSpPr>
          <p:cNvPr id="8" name="Text Placeholder 10">
            <a:extLst>
              <a:ext uri="{FF2B5EF4-FFF2-40B4-BE49-F238E27FC236}">
                <a16:creationId xmlns:a16="http://schemas.microsoft.com/office/drawing/2014/main" id="{8C31FF33-2EE0-E04D-9325-7BE1819AFD68}"/>
              </a:ext>
            </a:extLst>
          </p:cNvPr>
          <p:cNvSpPr>
            <a:spLocks noGrp="1"/>
          </p:cNvSpPr>
          <p:nvPr>
            <p:ph type="body" sz="quarter" idx="10" hasCustomPrompt="1"/>
          </p:nvPr>
        </p:nvSpPr>
        <p:spPr>
          <a:xfrm>
            <a:off x="457200" y="2011680"/>
            <a:ext cx="11274425" cy="3977138"/>
          </a:xfrm>
        </p:spPr>
        <p:txBody>
          <a:bodyPr vert="horz" lIns="0" tIns="0" rIns="0" bIns="0" rtlCol="0">
            <a:noAutofit/>
          </a:bodyPr>
          <a:lstStyle>
            <a:lvl1pPr>
              <a:lnSpc>
                <a:spcPct val="110000"/>
              </a:lnSpc>
              <a:spcBef>
                <a:spcPts val="1200"/>
              </a:spcBef>
              <a:defRPr lang="en-US" sz="1800" b="1" i="0" dirty="0" smtClean="0">
                <a:solidFill>
                  <a:srgbClr val="1D4F91"/>
                </a:solidFill>
                <a:latin typeface="+mj-lt"/>
              </a:defRPr>
            </a:lvl1pPr>
            <a:lvl2pPr marL="0" indent="0">
              <a:lnSpc>
                <a:spcPct val="110000"/>
              </a:lnSpc>
              <a:spcBef>
                <a:spcPts val="0"/>
              </a:spcBef>
              <a:buFontTx/>
              <a:buNone/>
              <a:defRPr lang="en-US" sz="1600" b="0" kern="1200" dirty="0" smtClean="0">
                <a:solidFill>
                  <a:srgbClr val="63666A"/>
                </a:solidFill>
                <a:latin typeface="+mn-lt"/>
                <a:ea typeface="+mn-ea"/>
                <a:cs typeface="Arial" panose="020B0604020202020204" pitchFamily="34" charset="0"/>
              </a:defRPr>
            </a:lvl2pPr>
            <a:lvl3pPr marL="0" indent="0">
              <a:lnSpc>
                <a:spcPct val="110000"/>
              </a:lnSpc>
              <a:spcBef>
                <a:spcPts val="0"/>
              </a:spcBef>
              <a:buFontTx/>
              <a:buNone/>
              <a:defRPr lang="en-US" sz="1600" b="0" kern="1200" dirty="0" smtClean="0">
                <a:solidFill>
                  <a:srgbClr val="63666A"/>
                </a:solidFill>
                <a:latin typeface="+mn-lt"/>
                <a:ea typeface="+mn-ea"/>
                <a:cs typeface="Arial" panose="020B0604020202020204" pitchFamily="34" charset="0"/>
              </a:defRPr>
            </a:lvl3pPr>
          </a:lstStyle>
          <a:p>
            <a:pPr lvl="0"/>
            <a:r>
              <a:rPr lang="en-US" dirty="0"/>
              <a:t>Section Title here in preset 18pt Arial Bold</a:t>
            </a:r>
          </a:p>
          <a:p>
            <a:pPr lvl="1"/>
            <a:r>
              <a:rPr lang="en-US" dirty="0"/>
              <a:t>First item here in preset 16pt Arial Regular</a:t>
            </a:r>
          </a:p>
          <a:p>
            <a:pPr lvl="2"/>
            <a:r>
              <a:rPr lang="en-US" dirty="0"/>
              <a:t>Second item here in preset 16pt Arial Regular</a:t>
            </a:r>
          </a:p>
          <a:p>
            <a:pPr lvl="0"/>
            <a:r>
              <a:rPr lang="en-US" dirty="0"/>
              <a:t>Section Title here in preset 18pt Arial Bold</a:t>
            </a:r>
          </a:p>
          <a:p>
            <a:pPr lvl="1"/>
            <a:r>
              <a:rPr lang="en-US" dirty="0"/>
              <a:t>First item here in preset 16pt Arial Regular</a:t>
            </a:r>
          </a:p>
          <a:p>
            <a:pPr lvl="2"/>
            <a:r>
              <a:rPr lang="en-US" dirty="0"/>
              <a:t>Second item here in preset 16pt Arial Regular</a:t>
            </a:r>
          </a:p>
          <a:p>
            <a:pPr lvl="0"/>
            <a:r>
              <a:rPr lang="en-US" dirty="0"/>
              <a:t>Section Title here in preset 18pt Arial Bold</a:t>
            </a:r>
          </a:p>
          <a:p>
            <a:pPr lvl="1"/>
            <a:r>
              <a:rPr lang="en-US" dirty="0"/>
              <a:t>First item here in preset 16pt Arial Regular</a:t>
            </a:r>
          </a:p>
          <a:p>
            <a:pPr lvl="2"/>
            <a:r>
              <a:rPr lang="en-US" dirty="0"/>
              <a:t>Second item here in preset 16pt Arial Regular</a:t>
            </a:r>
          </a:p>
          <a:p>
            <a:pPr lvl="0"/>
            <a:r>
              <a:rPr lang="en-US" dirty="0"/>
              <a:t>Section Title here in preset 18pt Arial Bold</a:t>
            </a:r>
          </a:p>
          <a:p>
            <a:pPr lvl="1"/>
            <a:r>
              <a:rPr lang="en-US" dirty="0"/>
              <a:t>First item here in preset 16pt Arial Regular</a:t>
            </a:r>
          </a:p>
          <a:p>
            <a:pPr lvl="2"/>
            <a:r>
              <a:rPr lang="en-US" dirty="0"/>
              <a:t>Second item here in preset 16pt Arial Regular</a:t>
            </a:r>
          </a:p>
        </p:txBody>
      </p:sp>
      <p:sp>
        <p:nvSpPr>
          <p:cNvPr id="4" name="Footer Placeholder 3">
            <a:extLst>
              <a:ext uri="{FF2B5EF4-FFF2-40B4-BE49-F238E27FC236}">
                <a16:creationId xmlns:a16="http://schemas.microsoft.com/office/drawing/2014/main" id="{CC0A4C73-36A4-5444-AA69-A470EB6713B0}"/>
              </a:ext>
            </a:extLst>
          </p:cNvPr>
          <p:cNvSpPr>
            <a:spLocks noGrp="1"/>
          </p:cNvSpPr>
          <p:nvPr>
            <p:ph type="ftr" sz="quarter" idx="11"/>
          </p:nvPr>
        </p:nvSpPr>
        <p:spPr/>
        <p:txBody>
          <a:bodyPr/>
          <a:lstStyle/>
          <a:p>
            <a:fld id="{7240D81F-A9C9-BE4E-89F2-C5514A3B633B}" type="slidenum">
              <a:rPr lang="en-US" smtClean="0"/>
              <a:pPr/>
              <a:t>‹Nº›</a:t>
            </a:fld>
            <a:r>
              <a:rPr lang="en-US"/>
              <a:t>	© Experian	</a:t>
            </a:r>
            <a:fld id="{90946941-A803-504E-A5BD-6619F6F5FE25}" type="datetime1">
              <a:rPr lang="en-US" smtClean="0"/>
              <a:pPr/>
              <a:t>4/7/2021</a:t>
            </a:fld>
            <a:r>
              <a:rPr lang="en-US"/>
              <a:t>	Experian Internal</a:t>
            </a:r>
          </a:p>
        </p:txBody>
      </p:sp>
      <p:sp>
        <p:nvSpPr>
          <p:cNvPr id="6" name="Text Placeholder 5">
            <a:extLst>
              <a:ext uri="{FF2B5EF4-FFF2-40B4-BE49-F238E27FC236}">
                <a16:creationId xmlns:a16="http://schemas.microsoft.com/office/drawing/2014/main" id="{99EF3729-8290-8847-A864-B37074D891FE}"/>
              </a:ext>
            </a:extLst>
          </p:cNvPr>
          <p:cNvSpPr>
            <a:spLocks noGrp="1"/>
          </p:cNvSpPr>
          <p:nvPr>
            <p:ph type="body" sz="quarter" idx="24" hasCustomPrompt="1"/>
          </p:nvPr>
        </p:nvSpPr>
        <p:spPr>
          <a:xfrm>
            <a:off x="457200" y="1005840"/>
            <a:ext cx="11274425" cy="419100"/>
          </a:xfrm>
        </p:spPr>
        <p:txBody>
          <a:bodyPr>
            <a:normAutofit/>
          </a:bodyPr>
          <a:lstStyle>
            <a:lvl1pPr>
              <a:lnSpc>
                <a:spcPct val="120000"/>
              </a:lnSpc>
              <a:spcBef>
                <a:spcPts val="0"/>
              </a:spcBef>
              <a:defRPr sz="1800">
                <a:solidFill>
                  <a:srgbClr val="1D4F91"/>
                </a:solidFill>
              </a:defRPr>
            </a:lvl1pPr>
          </a:lstStyle>
          <a:p>
            <a:pPr lvl="0"/>
            <a:r>
              <a:rPr lang="en-US" dirty="0" err="1"/>
              <a:t>Subheadline</a:t>
            </a:r>
            <a:r>
              <a:rPr lang="en-US" dirty="0"/>
              <a:t> preset in 18pt, if required</a:t>
            </a:r>
          </a:p>
        </p:txBody>
      </p:sp>
    </p:spTree>
    <p:extLst>
      <p:ext uri="{BB962C8B-B14F-4D97-AF65-F5344CB8AC3E}">
        <p14:creationId xmlns:p14="http://schemas.microsoft.com/office/powerpoint/2010/main" val="223746463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ontent layou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B48582-6344-9249-AB0B-6A7518C2340D}"/>
              </a:ext>
            </a:extLst>
          </p:cNvPr>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36A7D5F6-15EC-B24E-99EB-7EF5E0025065}"/>
              </a:ext>
            </a:extLst>
          </p:cNvPr>
          <p:cNvSpPr>
            <a:spLocks noGrp="1"/>
          </p:cNvSpPr>
          <p:nvPr>
            <p:ph type="ftr" sz="quarter" idx="10"/>
          </p:nvPr>
        </p:nvSpPr>
        <p:spPr/>
        <p:txBody>
          <a:bodyPr/>
          <a:lstStyle/>
          <a:p>
            <a:fld id="{7240D81F-A9C9-BE4E-89F2-C5514A3B633B}" type="slidenum">
              <a:rPr lang="en-US" smtClean="0"/>
              <a:pPr/>
              <a:t>‹Nº›</a:t>
            </a:fld>
            <a:r>
              <a:rPr lang="en-US"/>
              <a:t>	© Experian	</a:t>
            </a:r>
            <a:fld id="{90946941-A803-504E-A5BD-6619F6F5FE25}" type="datetime1">
              <a:rPr lang="en-US" smtClean="0"/>
              <a:pPr/>
              <a:t>4/7/2021</a:t>
            </a:fld>
            <a:r>
              <a:rPr lang="en-US"/>
              <a:t>	Experian Internal</a:t>
            </a:r>
          </a:p>
        </p:txBody>
      </p:sp>
      <p:sp>
        <p:nvSpPr>
          <p:cNvPr id="4" name="Text Placeholder 5">
            <a:extLst>
              <a:ext uri="{FF2B5EF4-FFF2-40B4-BE49-F238E27FC236}">
                <a16:creationId xmlns:a16="http://schemas.microsoft.com/office/drawing/2014/main" id="{0E9B00BC-2F3C-2C42-8E19-255DAFAF3864}"/>
              </a:ext>
            </a:extLst>
          </p:cNvPr>
          <p:cNvSpPr>
            <a:spLocks noGrp="1"/>
          </p:cNvSpPr>
          <p:nvPr>
            <p:ph type="body" sz="quarter" idx="30" hasCustomPrompt="1"/>
          </p:nvPr>
        </p:nvSpPr>
        <p:spPr>
          <a:xfrm>
            <a:off x="457200" y="1005840"/>
            <a:ext cx="11274425" cy="419100"/>
          </a:xfrm>
        </p:spPr>
        <p:txBody>
          <a:bodyPr>
            <a:normAutofit/>
          </a:bodyPr>
          <a:lstStyle>
            <a:lvl1pPr>
              <a:lnSpc>
                <a:spcPct val="120000"/>
              </a:lnSpc>
              <a:spcBef>
                <a:spcPts val="0"/>
              </a:spcBef>
              <a:defRPr sz="1800">
                <a:solidFill>
                  <a:srgbClr val="1D4F91"/>
                </a:solidFill>
              </a:defRPr>
            </a:lvl1pPr>
          </a:lstStyle>
          <a:p>
            <a:pPr lvl="0"/>
            <a:r>
              <a:rPr lang="en-US" dirty="0" err="1"/>
              <a:t>Subheadline</a:t>
            </a:r>
            <a:r>
              <a:rPr lang="en-US" dirty="0"/>
              <a:t> preset in 18pt, if required</a:t>
            </a:r>
          </a:p>
        </p:txBody>
      </p:sp>
      <p:sp>
        <p:nvSpPr>
          <p:cNvPr id="6" name="Text Placeholder 6">
            <a:extLst>
              <a:ext uri="{FF2B5EF4-FFF2-40B4-BE49-F238E27FC236}">
                <a16:creationId xmlns:a16="http://schemas.microsoft.com/office/drawing/2014/main" id="{BDA52A95-B4BB-2E4C-950E-C79CBEF3400C}"/>
              </a:ext>
            </a:extLst>
          </p:cNvPr>
          <p:cNvSpPr>
            <a:spLocks noGrp="1"/>
          </p:cNvSpPr>
          <p:nvPr>
            <p:ph type="body" sz="quarter" idx="31" hasCustomPrompt="1"/>
          </p:nvPr>
        </p:nvSpPr>
        <p:spPr>
          <a:xfrm>
            <a:off x="457200" y="2011680"/>
            <a:ext cx="11274424" cy="3649755"/>
          </a:xfrm>
        </p:spPr>
        <p:txBody>
          <a:bodyPr/>
          <a:lstStyle>
            <a:lvl1pPr>
              <a:lnSpc>
                <a:spcPct val="110000"/>
              </a:lnSpc>
              <a:defRPr sz="1800" b="1">
                <a:solidFill>
                  <a:srgbClr val="1D4F91"/>
                </a:solidFill>
              </a:defRPr>
            </a:lvl1pPr>
            <a:lvl2pPr marL="0" indent="0">
              <a:lnSpc>
                <a:spcPct val="110000"/>
              </a:lnSpc>
              <a:buNone/>
              <a:defRPr sz="1600"/>
            </a:lvl2pPr>
            <a:lvl3pPr marL="347472" indent="-174625">
              <a:lnSpc>
                <a:spcPct val="110000"/>
              </a:lnSpc>
              <a:buFont typeface="Arial" panose="020B0604020202020204" pitchFamily="34" charset="0"/>
              <a:buChar char="•"/>
              <a:tabLst/>
              <a:defRPr sz="1600"/>
            </a:lvl3pPr>
            <a:lvl4pPr marL="521208" indent="-173038">
              <a:lnSpc>
                <a:spcPct val="110000"/>
              </a:lnSpc>
              <a:buFont typeface="System Font Regular"/>
              <a:buChar char="–"/>
              <a:tabLst/>
              <a:defRPr sz="1600"/>
            </a:lvl4pPr>
            <a:lvl5pPr marL="694944" indent="-173038">
              <a:lnSpc>
                <a:spcPct val="110000"/>
              </a:lnSpc>
              <a:buFont typeface="Arial" panose="020B0604020202020204" pitchFamily="34" charset="0"/>
              <a:buChar char="•"/>
              <a:tabLst/>
              <a:defRPr sz="1600"/>
            </a:lvl5pPr>
            <a:lvl6pPr marL="868680" indent="-169863">
              <a:lnSpc>
                <a:spcPct val="110000"/>
              </a:lnSpc>
              <a:buFont typeface="System Font Regular"/>
              <a:buChar char="–"/>
              <a:tabLst/>
              <a:defRPr sz="1600">
                <a:solidFill>
                  <a:srgbClr val="63666A"/>
                </a:solidFill>
              </a:defRPr>
            </a:lvl6pPr>
          </a:lstStyle>
          <a:p>
            <a:pPr lvl="1"/>
            <a:r>
              <a:rPr lang="en-US" dirty="0"/>
              <a:t>First level</a:t>
            </a:r>
          </a:p>
          <a:p>
            <a:pPr lvl="2"/>
            <a:r>
              <a:rPr lang="en-US" dirty="0"/>
              <a:t>Second level</a:t>
            </a:r>
          </a:p>
          <a:p>
            <a:pPr lvl="3"/>
            <a:r>
              <a:rPr lang="en-US" dirty="0"/>
              <a:t>Third level</a:t>
            </a:r>
          </a:p>
          <a:p>
            <a:pPr lvl="4"/>
            <a:r>
              <a:rPr lang="en-US" dirty="0"/>
              <a:t>Fourth level</a:t>
            </a:r>
          </a:p>
          <a:p>
            <a:pPr lvl="5"/>
            <a:r>
              <a:rPr lang="en-US" dirty="0"/>
              <a:t>Fifth level</a:t>
            </a:r>
          </a:p>
          <a:p>
            <a:pPr lvl="5"/>
            <a:endParaRPr lang="en-US" dirty="0"/>
          </a:p>
        </p:txBody>
      </p:sp>
    </p:spTree>
    <p:extLst>
      <p:ext uri="{BB962C8B-B14F-4D97-AF65-F5344CB8AC3E}">
        <p14:creationId xmlns:p14="http://schemas.microsoft.com/office/powerpoint/2010/main" val="99413866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2-column content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503306-DAE8-3F4C-BBF0-3C9A9ECC0BD3}"/>
              </a:ext>
            </a:extLst>
          </p:cNvPr>
          <p:cNvSpPr>
            <a:spLocks noGrp="1"/>
          </p:cNvSpPr>
          <p:nvPr>
            <p:ph type="title" hasCustomPrompt="1"/>
          </p:nvPr>
        </p:nvSpPr>
        <p:spPr/>
        <p:txBody>
          <a:bodyPr>
            <a:noAutofit/>
          </a:bodyPr>
          <a:lstStyle/>
          <a:p>
            <a:r>
              <a:rPr lang="en-US" dirty="0"/>
              <a:t>Headline preset in 32pt bolded for emphasis</a:t>
            </a:r>
          </a:p>
        </p:txBody>
      </p:sp>
      <p:sp>
        <p:nvSpPr>
          <p:cNvPr id="8" name="Text Placeholder 10">
            <a:extLst>
              <a:ext uri="{FF2B5EF4-FFF2-40B4-BE49-F238E27FC236}">
                <a16:creationId xmlns:a16="http://schemas.microsoft.com/office/drawing/2014/main" id="{8C31FF33-2EE0-E04D-9325-7BE1819AFD68}"/>
              </a:ext>
            </a:extLst>
          </p:cNvPr>
          <p:cNvSpPr>
            <a:spLocks noGrp="1"/>
          </p:cNvSpPr>
          <p:nvPr>
            <p:ph type="body" sz="quarter" idx="10" hasCustomPrompt="1"/>
          </p:nvPr>
        </p:nvSpPr>
        <p:spPr>
          <a:xfrm>
            <a:off x="457200" y="2011680"/>
            <a:ext cx="11274425" cy="3987186"/>
          </a:xfrm>
        </p:spPr>
        <p:txBody>
          <a:bodyPr vert="horz" lIns="0" tIns="0" rIns="0" bIns="0" numCol="2" spcCol="457200" rtlCol="0">
            <a:noAutofit/>
          </a:bodyPr>
          <a:lstStyle>
            <a:lvl1pPr>
              <a:lnSpc>
                <a:spcPct val="110000"/>
              </a:lnSpc>
              <a:spcBef>
                <a:spcPts val="0"/>
              </a:spcBef>
              <a:spcAft>
                <a:spcPts val="600"/>
              </a:spcAft>
              <a:defRPr lang="en-US" sz="1800" b="1" i="0" dirty="0" smtClean="0">
                <a:solidFill>
                  <a:srgbClr val="1D4F91"/>
                </a:solidFill>
                <a:latin typeface="+mj-lt"/>
              </a:defRPr>
            </a:lvl1pPr>
            <a:lvl2pPr marL="0" indent="0">
              <a:lnSpc>
                <a:spcPct val="110000"/>
              </a:lnSpc>
              <a:spcBef>
                <a:spcPts val="0"/>
              </a:spcBef>
              <a:spcAft>
                <a:spcPts val="600"/>
              </a:spcAft>
              <a:buFontTx/>
              <a:buNone/>
              <a:defRPr lang="en-US" sz="1600" b="0" kern="1200" dirty="0" smtClean="0">
                <a:solidFill>
                  <a:srgbClr val="63666A"/>
                </a:solidFill>
                <a:latin typeface="+mn-lt"/>
                <a:ea typeface="+mn-ea"/>
                <a:cs typeface="Arial" panose="020B0604020202020204" pitchFamily="34" charset="0"/>
              </a:defRPr>
            </a:lvl2pPr>
            <a:lvl3pPr marL="0" indent="0">
              <a:lnSpc>
                <a:spcPct val="110000"/>
              </a:lnSpc>
              <a:spcBef>
                <a:spcPts val="0"/>
              </a:spcBef>
              <a:spcAft>
                <a:spcPts val="600"/>
              </a:spcAft>
              <a:buFontTx/>
              <a:buNone/>
              <a:defRPr lang="en-US" sz="1600" b="0" kern="1200" dirty="0" smtClean="0">
                <a:solidFill>
                  <a:srgbClr val="63666A"/>
                </a:solidFill>
                <a:latin typeface="+mn-lt"/>
                <a:ea typeface="+mn-ea"/>
                <a:cs typeface="Arial" panose="020B0604020202020204" pitchFamily="34" charset="0"/>
              </a:defRPr>
            </a:lvl3pPr>
          </a:lstStyle>
          <a:p>
            <a:pPr lvl="0"/>
            <a:r>
              <a:rPr lang="en-US" dirty="0"/>
              <a:t>Section Title here in preset 18pt Arial Bold</a:t>
            </a:r>
          </a:p>
          <a:p>
            <a:pPr lvl="1"/>
            <a:r>
              <a:rPr lang="en-US" dirty="0"/>
              <a:t>First item here in preset 18pt Arial Regular</a:t>
            </a:r>
          </a:p>
          <a:p>
            <a:pPr lvl="2"/>
            <a:r>
              <a:rPr lang="en-US" dirty="0"/>
              <a:t>Second item here in preset 18pt Arial Regular</a:t>
            </a:r>
          </a:p>
          <a:p>
            <a:pPr lvl="1"/>
            <a:r>
              <a:rPr lang="en-US" dirty="0"/>
              <a:t>First item here in preset 18pt Arial Regular</a:t>
            </a:r>
          </a:p>
          <a:p>
            <a:pPr lvl="2"/>
            <a:r>
              <a:rPr lang="en-US" dirty="0"/>
              <a:t>Second item here in preset 18pt Arial Regular</a:t>
            </a:r>
          </a:p>
          <a:p>
            <a:pPr lvl="2"/>
            <a:endParaRPr lang="en-US" dirty="0"/>
          </a:p>
          <a:p>
            <a:pPr lvl="0"/>
            <a:r>
              <a:rPr lang="en-US" dirty="0"/>
              <a:t>Section Title here in preset 18pt Arial Bold</a:t>
            </a:r>
          </a:p>
          <a:p>
            <a:pPr lvl="1"/>
            <a:r>
              <a:rPr lang="en-US" dirty="0"/>
              <a:t>First item here in preset 18pt Arial Regular</a:t>
            </a:r>
          </a:p>
          <a:p>
            <a:pPr lvl="1"/>
            <a:r>
              <a:rPr lang="en-US" dirty="0"/>
              <a:t>Second item here in preset 18pt Arial Regular</a:t>
            </a:r>
          </a:p>
          <a:p>
            <a:pPr lvl="1"/>
            <a:r>
              <a:rPr lang="en-US" dirty="0"/>
              <a:t>First item here in preset 18pt Arial Regular</a:t>
            </a:r>
          </a:p>
          <a:p>
            <a:pPr lvl="2"/>
            <a:r>
              <a:rPr lang="en-US" dirty="0"/>
              <a:t>Second item here in preset 18pt Arial Regular</a:t>
            </a:r>
          </a:p>
          <a:p>
            <a:pPr lvl="2"/>
            <a:endParaRPr lang="en-US" dirty="0"/>
          </a:p>
          <a:p>
            <a:pPr lvl="0"/>
            <a:r>
              <a:rPr lang="en-US" dirty="0"/>
              <a:t>Section Title here in preset 18pt Arial Bold</a:t>
            </a:r>
          </a:p>
          <a:p>
            <a:pPr lvl="1"/>
            <a:r>
              <a:rPr lang="en-US" dirty="0"/>
              <a:t>First item here in preset 18pt Arial Regular</a:t>
            </a:r>
          </a:p>
          <a:p>
            <a:pPr lvl="1"/>
            <a:r>
              <a:rPr lang="en-US" dirty="0"/>
              <a:t>Second item here in preset 18pt Arial Regular</a:t>
            </a:r>
          </a:p>
          <a:p>
            <a:pPr lvl="1"/>
            <a:r>
              <a:rPr lang="en-US" dirty="0"/>
              <a:t>First item here in preset 18pt Arial Regular</a:t>
            </a:r>
          </a:p>
          <a:p>
            <a:pPr lvl="2"/>
            <a:r>
              <a:rPr lang="en-US" dirty="0"/>
              <a:t>Second item here in preset 18pt Arial Regular</a:t>
            </a:r>
          </a:p>
          <a:p>
            <a:pPr lvl="2"/>
            <a:endParaRPr lang="en-US" dirty="0"/>
          </a:p>
          <a:p>
            <a:pPr lvl="0"/>
            <a:r>
              <a:rPr lang="en-US" dirty="0"/>
              <a:t>Section Title here in preset 18pt Arial Bold</a:t>
            </a:r>
          </a:p>
          <a:p>
            <a:pPr lvl="1"/>
            <a:r>
              <a:rPr lang="en-US" dirty="0"/>
              <a:t>First item here in preset 18pt Arial Regular</a:t>
            </a:r>
          </a:p>
          <a:p>
            <a:pPr lvl="2"/>
            <a:r>
              <a:rPr lang="en-US" dirty="0"/>
              <a:t>Second item here in preset 18pt Arial Regular</a:t>
            </a:r>
          </a:p>
          <a:p>
            <a:pPr lvl="1"/>
            <a:r>
              <a:rPr lang="en-US" dirty="0"/>
              <a:t>First item here in preset 18pt Arial Regular</a:t>
            </a:r>
          </a:p>
          <a:p>
            <a:pPr lvl="2"/>
            <a:r>
              <a:rPr lang="en-US" dirty="0"/>
              <a:t>Second item here in preset 18pt Arial Regular</a:t>
            </a:r>
          </a:p>
          <a:p>
            <a:pPr lvl="2"/>
            <a:endParaRPr lang="en-US" dirty="0"/>
          </a:p>
        </p:txBody>
      </p:sp>
      <p:sp>
        <p:nvSpPr>
          <p:cNvPr id="4" name="Footer Placeholder 3">
            <a:extLst>
              <a:ext uri="{FF2B5EF4-FFF2-40B4-BE49-F238E27FC236}">
                <a16:creationId xmlns:a16="http://schemas.microsoft.com/office/drawing/2014/main" id="{7D875536-8270-1646-8066-848255C80CAD}"/>
              </a:ext>
            </a:extLst>
          </p:cNvPr>
          <p:cNvSpPr>
            <a:spLocks noGrp="1"/>
          </p:cNvSpPr>
          <p:nvPr>
            <p:ph type="ftr" sz="quarter" idx="11"/>
          </p:nvPr>
        </p:nvSpPr>
        <p:spPr/>
        <p:txBody>
          <a:bodyPr/>
          <a:lstStyle/>
          <a:p>
            <a:fld id="{7240D81F-A9C9-BE4E-89F2-C5514A3B633B}" type="slidenum">
              <a:rPr lang="en-US" smtClean="0"/>
              <a:pPr/>
              <a:t>‹Nº›</a:t>
            </a:fld>
            <a:r>
              <a:rPr lang="en-US"/>
              <a:t>	© Experian	</a:t>
            </a:r>
            <a:fld id="{90946941-A803-504E-A5BD-6619F6F5FE25}" type="datetime1">
              <a:rPr lang="en-US" smtClean="0"/>
              <a:pPr/>
              <a:t>4/7/2021</a:t>
            </a:fld>
            <a:r>
              <a:rPr lang="en-US"/>
              <a:t>	Experian Internal</a:t>
            </a:r>
          </a:p>
        </p:txBody>
      </p:sp>
      <p:sp>
        <p:nvSpPr>
          <p:cNvPr id="5" name="Text Placeholder 5">
            <a:extLst>
              <a:ext uri="{FF2B5EF4-FFF2-40B4-BE49-F238E27FC236}">
                <a16:creationId xmlns:a16="http://schemas.microsoft.com/office/drawing/2014/main" id="{2782EEE6-69C0-F648-8FB3-4349A6C84CA4}"/>
              </a:ext>
            </a:extLst>
          </p:cNvPr>
          <p:cNvSpPr>
            <a:spLocks noGrp="1"/>
          </p:cNvSpPr>
          <p:nvPr>
            <p:ph type="body" sz="quarter" idx="24" hasCustomPrompt="1"/>
          </p:nvPr>
        </p:nvSpPr>
        <p:spPr>
          <a:xfrm>
            <a:off x="457200" y="1005840"/>
            <a:ext cx="11274425" cy="419100"/>
          </a:xfrm>
        </p:spPr>
        <p:txBody>
          <a:bodyPr>
            <a:normAutofit/>
          </a:bodyPr>
          <a:lstStyle>
            <a:lvl1pPr>
              <a:lnSpc>
                <a:spcPct val="120000"/>
              </a:lnSpc>
              <a:spcBef>
                <a:spcPts val="0"/>
              </a:spcBef>
              <a:defRPr sz="1800">
                <a:solidFill>
                  <a:srgbClr val="1D4F91"/>
                </a:solidFill>
              </a:defRPr>
            </a:lvl1pPr>
          </a:lstStyle>
          <a:p>
            <a:pPr lvl="0"/>
            <a:r>
              <a:rPr lang="en-US" dirty="0" err="1"/>
              <a:t>Subheadline</a:t>
            </a:r>
            <a:r>
              <a:rPr lang="en-US" dirty="0"/>
              <a:t> preset in 18pt, if required</a:t>
            </a:r>
          </a:p>
        </p:txBody>
      </p:sp>
    </p:spTree>
    <p:extLst>
      <p:ext uri="{BB962C8B-B14F-4D97-AF65-F5344CB8AC3E}">
        <p14:creationId xmlns:p14="http://schemas.microsoft.com/office/powerpoint/2010/main" val="61060409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2-Column content layout w/bulle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503306-DAE8-3F4C-BBF0-3C9A9ECC0BD3}"/>
              </a:ext>
            </a:extLst>
          </p:cNvPr>
          <p:cNvSpPr>
            <a:spLocks noGrp="1"/>
          </p:cNvSpPr>
          <p:nvPr>
            <p:ph type="title" hasCustomPrompt="1"/>
          </p:nvPr>
        </p:nvSpPr>
        <p:spPr/>
        <p:txBody>
          <a:bodyPr>
            <a:noAutofit/>
          </a:bodyPr>
          <a:lstStyle/>
          <a:p>
            <a:r>
              <a:rPr lang="en-US" dirty="0"/>
              <a:t>Headline preset in 32pt bolded for emphasis</a:t>
            </a:r>
          </a:p>
        </p:txBody>
      </p:sp>
      <p:sp>
        <p:nvSpPr>
          <p:cNvPr id="8" name="Text Placeholder 10">
            <a:extLst>
              <a:ext uri="{FF2B5EF4-FFF2-40B4-BE49-F238E27FC236}">
                <a16:creationId xmlns:a16="http://schemas.microsoft.com/office/drawing/2014/main" id="{8C31FF33-2EE0-E04D-9325-7BE1819AFD68}"/>
              </a:ext>
            </a:extLst>
          </p:cNvPr>
          <p:cNvSpPr>
            <a:spLocks noGrp="1"/>
          </p:cNvSpPr>
          <p:nvPr>
            <p:ph type="body" sz="quarter" idx="10" hasCustomPrompt="1"/>
          </p:nvPr>
        </p:nvSpPr>
        <p:spPr>
          <a:xfrm>
            <a:off x="457200" y="2011680"/>
            <a:ext cx="11274425" cy="4070350"/>
          </a:xfrm>
        </p:spPr>
        <p:txBody>
          <a:bodyPr vert="horz" lIns="0" tIns="0" rIns="0" bIns="0" numCol="2" spcCol="457200" rtlCol="0">
            <a:noAutofit/>
          </a:bodyPr>
          <a:lstStyle>
            <a:lvl1pPr>
              <a:lnSpc>
                <a:spcPct val="110000"/>
              </a:lnSpc>
              <a:spcBef>
                <a:spcPts val="1200"/>
              </a:spcBef>
              <a:spcAft>
                <a:spcPts val="600"/>
              </a:spcAft>
              <a:defRPr lang="en-US" sz="1800" b="1" i="0" dirty="0" smtClean="0">
                <a:solidFill>
                  <a:srgbClr val="1D4F91"/>
                </a:solidFill>
                <a:latin typeface="+mj-lt"/>
              </a:defRPr>
            </a:lvl1pPr>
            <a:lvl2pPr marL="285750" indent="-285750">
              <a:lnSpc>
                <a:spcPct val="110000"/>
              </a:lnSpc>
              <a:spcBef>
                <a:spcPts val="0"/>
              </a:spcBef>
              <a:spcAft>
                <a:spcPts val="600"/>
              </a:spcAft>
              <a:buFont typeface="Arial" panose="020B0604020202020204" pitchFamily="34" charset="0"/>
              <a:buChar char="•"/>
              <a:defRPr lang="en-US" sz="1600" b="0" kern="1200" dirty="0" smtClean="0">
                <a:solidFill>
                  <a:srgbClr val="63666A"/>
                </a:solidFill>
                <a:latin typeface="+mn-lt"/>
                <a:ea typeface="+mn-ea"/>
                <a:cs typeface="Arial" panose="020B0604020202020204" pitchFamily="34" charset="0"/>
              </a:defRPr>
            </a:lvl2pPr>
            <a:lvl3pPr marL="285750" indent="-285750">
              <a:lnSpc>
                <a:spcPct val="110000"/>
              </a:lnSpc>
              <a:spcBef>
                <a:spcPts val="0"/>
              </a:spcBef>
              <a:spcAft>
                <a:spcPts val="600"/>
              </a:spcAft>
              <a:buFont typeface="Arial" panose="020B0604020202020204" pitchFamily="34" charset="0"/>
              <a:buChar char="•"/>
              <a:defRPr lang="en-US" sz="1600" b="0" kern="1200" dirty="0" smtClean="0">
                <a:solidFill>
                  <a:srgbClr val="63666A"/>
                </a:solidFill>
                <a:latin typeface="+mn-lt"/>
                <a:ea typeface="+mn-ea"/>
                <a:cs typeface="Arial" panose="020B0604020202020204" pitchFamily="34" charset="0"/>
              </a:defRPr>
            </a:lvl3pPr>
          </a:lstStyle>
          <a:p>
            <a:pPr lvl="0"/>
            <a:r>
              <a:rPr lang="en-US" dirty="0"/>
              <a:t>Section Title here in preset 18pt Arial Bold</a:t>
            </a:r>
          </a:p>
          <a:p>
            <a:pPr lvl="1"/>
            <a:r>
              <a:rPr lang="en-US" dirty="0"/>
              <a:t>First item here in preset 16pt Arial Regular</a:t>
            </a:r>
          </a:p>
          <a:p>
            <a:pPr lvl="2"/>
            <a:r>
              <a:rPr lang="en-US" dirty="0"/>
              <a:t>The first level of text is ranged left, with bullet points</a:t>
            </a:r>
          </a:p>
          <a:p>
            <a:pPr lvl="2"/>
            <a:r>
              <a:rPr lang="en-US" dirty="0"/>
              <a:t>The first level of text is ranged left, with bullet points</a:t>
            </a:r>
          </a:p>
          <a:p>
            <a:pPr lvl="2"/>
            <a:r>
              <a:rPr lang="en-US" dirty="0"/>
              <a:t>The first level of text is ranged left, with bullet points</a:t>
            </a:r>
          </a:p>
          <a:p>
            <a:pPr lvl="0"/>
            <a:r>
              <a:rPr lang="en-US" dirty="0"/>
              <a:t>Section Title here in preset 18pt Arial Bold</a:t>
            </a:r>
          </a:p>
          <a:p>
            <a:pPr lvl="1"/>
            <a:r>
              <a:rPr lang="en-US" dirty="0"/>
              <a:t>First item here in preset 16pt Arial Regular</a:t>
            </a:r>
          </a:p>
          <a:p>
            <a:pPr lvl="2"/>
            <a:r>
              <a:rPr lang="en-US" dirty="0"/>
              <a:t>The first level of text is ranged left, with bullet points</a:t>
            </a:r>
          </a:p>
          <a:p>
            <a:pPr lvl="2"/>
            <a:r>
              <a:rPr lang="en-US" dirty="0"/>
              <a:t>The first level of text is ranged left, with bullet points</a:t>
            </a:r>
          </a:p>
          <a:p>
            <a:pPr lvl="2"/>
            <a:r>
              <a:rPr lang="en-US" dirty="0"/>
              <a:t>The first level of text is ranged left, with bullet points</a:t>
            </a:r>
          </a:p>
          <a:p>
            <a:pPr lvl="2"/>
            <a:endParaRPr lang="en-US" dirty="0"/>
          </a:p>
          <a:p>
            <a:pPr lvl="0"/>
            <a:r>
              <a:rPr lang="en-US" dirty="0"/>
              <a:t>Section Title here in preset 18pt Arial Bold</a:t>
            </a:r>
          </a:p>
          <a:p>
            <a:pPr lvl="1"/>
            <a:r>
              <a:rPr lang="en-US" dirty="0"/>
              <a:t>First item here in preset 16pt Arial Regular</a:t>
            </a:r>
          </a:p>
          <a:p>
            <a:pPr lvl="2"/>
            <a:r>
              <a:rPr lang="en-US" dirty="0"/>
              <a:t>The first level of text is ranged left, with bullet points</a:t>
            </a:r>
          </a:p>
          <a:p>
            <a:pPr lvl="2"/>
            <a:r>
              <a:rPr lang="en-US" dirty="0"/>
              <a:t>The first level of text is ranged left, with bullet points</a:t>
            </a:r>
          </a:p>
          <a:p>
            <a:pPr lvl="2"/>
            <a:r>
              <a:rPr lang="en-US" dirty="0"/>
              <a:t>The first level of text is ranged left, with bullet points</a:t>
            </a:r>
          </a:p>
          <a:p>
            <a:pPr lvl="0"/>
            <a:r>
              <a:rPr lang="en-US" dirty="0"/>
              <a:t>Section Title here in preset 18pt Arial Bold</a:t>
            </a:r>
          </a:p>
          <a:p>
            <a:pPr lvl="1"/>
            <a:r>
              <a:rPr lang="en-US" dirty="0"/>
              <a:t>First item here in preset 16pt Arial Regular</a:t>
            </a:r>
          </a:p>
          <a:p>
            <a:pPr lvl="2"/>
            <a:r>
              <a:rPr lang="en-US" dirty="0"/>
              <a:t>The first level of text is ranged left, with bullet points</a:t>
            </a:r>
          </a:p>
          <a:p>
            <a:pPr lvl="2"/>
            <a:r>
              <a:rPr lang="en-US" dirty="0"/>
              <a:t>The first level of text is ranged left, with bullet points</a:t>
            </a:r>
          </a:p>
          <a:p>
            <a:pPr lvl="2"/>
            <a:r>
              <a:rPr lang="en-US" dirty="0"/>
              <a:t>The first level of text is ranged left, with bullet points</a:t>
            </a:r>
          </a:p>
          <a:p>
            <a:pPr lvl="2"/>
            <a:endParaRPr lang="en-US" dirty="0"/>
          </a:p>
        </p:txBody>
      </p:sp>
      <p:sp>
        <p:nvSpPr>
          <p:cNvPr id="4" name="Footer Placeholder 3">
            <a:extLst>
              <a:ext uri="{FF2B5EF4-FFF2-40B4-BE49-F238E27FC236}">
                <a16:creationId xmlns:a16="http://schemas.microsoft.com/office/drawing/2014/main" id="{7D875536-8270-1646-8066-848255C80CAD}"/>
              </a:ext>
            </a:extLst>
          </p:cNvPr>
          <p:cNvSpPr>
            <a:spLocks noGrp="1"/>
          </p:cNvSpPr>
          <p:nvPr>
            <p:ph type="ftr" sz="quarter" idx="11"/>
          </p:nvPr>
        </p:nvSpPr>
        <p:spPr/>
        <p:txBody>
          <a:bodyPr/>
          <a:lstStyle/>
          <a:p>
            <a:fld id="{7240D81F-A9C9-BE4E-89F2-C5514A3B633B}" type="slidenum">
              <a:rPr lang="en-US" smtClean="0"/>
              <a:pPr/>
              <a:t>‹Nº›</a:t>
            </a:fld>
            <a:r>
              <a:rPr lang="en-US"/>
              <a:t>	© Experian	</a:t>
            </a:r>
            <a:fld id="{90946941-A803-504E-A5BD-6619F6F5FE25}" type="datetime1">
              <a:rPr lang="en-US" smtClean="0"/>
              <a:pPr/>
              <a:t>4/7/2021</a:t>
            </a:fld>
            <a:r>
              <a:rPr lang="en-US"/>
              <a:t>	Experian Internal</a:t>
            </a:r>
          </a:p>
        </p:txBody>
      </p:sp>
      <p:sp>
        <p:nvSpPr>
          <p:cNvPr id="5" name="Text Placeholder 5">
            <a:extLst>
              <a:ext uri="{FF2B5EF4-FFF2-40B4-BE49-F238E27FC236}">
                <a16:creationId xmlns:a16="http://schemas.microsoft.com/office/drawing/2014/main" id="{9EFA78DA-0730-6045-B52A-DEC236DA2EF8}"/>
              </a:ext>
            </a:extLst>
          </p:cNvPr>
          <p:cNvSpPr>
            <a:spLocks noGrp="1"/>
          </p:cNvSpPr>
          <p:nvPr>
            <p:ph type="body" sz="quarter" idx="24" hasCustomPrompt="1"/>
          </p:nvPr>
        </p:nvSpPr>
        <p:spPr>
          <a:xfrm>
            <a:off x="457200" y="1005840"/>
            <a:ext cx="11274425" cy="419100"/>
          </a:xfrm>
        </p:spPr>
        <p:txBody>
          <a:bodyPr>
            <a:normAutofit/>
          </a:bodyPr>
          <a:lstStyle>
            <a:lvl1pPr>
              <a:lnSpc>
                <a:spcPct val="120000"/>
              </a:lnSpc>
              <a:spcBef>
                <a:spcPts val="0"/>
              </a:spcBef>
              <a:defRPr sz="1800">
                <a:solidFill>
                  <a:srgbClr val="1D4F91"/>
                </a:solidFill>
              </a:defRPr>
            </a:lvl1pPr>
          </a:lstStyle>
          <a:p>
            <a:pPr lvl="0"/>
            <a:r>
              <a:rPr lang="en-US" dirty="0" err="1"/>
              <a:t>Subheadline</a:t>
            </a:r>
            <a:r>
              <a:rPr lang="en-US" dirty="0"/>
              <a:t> preset in 18pt, if required</a:t>
            </a:r>
          </a:p>
        </p:txBody>
      </p:sp>
    </p:spTree>
    <p:extLst>
      <p:ext uri="{BB962C8B-B14F-4D97-AF65-F5344CB8AC3E}">
        <p14:creationId xmlns:p14="http://schemas.microsoft.com/office/powerpoint/2010/main" val="7985153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ver Data Art 3">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6293381D-8EF8-C145-B2C7-528E878A4F81}"/>
              </a:ext>
            </a:extLst>
          </p:cNvPr>
          <p:cNvSpPr>
            <a:spLocks noGrp="1"/>
          </p:cNvSpPr>
          <p:nvPr>
            <p:ph type="ftr" sz="quarter" idx="10"/>
          </p:nvPr>
        </p:nvSpPr>
        <p:spPr/>
        <p:txBody>
          <a:bodyPr/>
          <a:lstStyle/>
          <a:p>
            <a:r>
              <a:rPr lang="en-US"/>
              <a:t>©2020 Experian Information Solutions, Inc. All rights reserved. Experian and the Experian marks used herein are trademarks or registered trademarks of Experian Information Solutions, Inc. Other product and company names mentioned herein are the trademarks of their respective owners. No part of this copyrighted work may be reproduced, modified, or distributed in any form or manner without the prior written permission of Experian. </a:t>
            </a:r>
          </a:p>
          <a:p>
            <a:r>
              <a:rPr lang="en-US" b="1"/>
              <a:t>Experian [Public. Confidential. Internal. Restricted. – please choose the appropriate category].</a:t>
            </a:r>
            <a:endParaRPr lang="en-US"/>
          </a:p>
        </p:txBody>
      </p:sp>
      <p:sp>
        <p:nvSpPr>
          <p:cNvPr id="8" name="Title 7">
            <a:extLst>
              <a:ext uri="{FF2B5EF4-FFF2-40B4-BE49-F238E27FC236}">
                <a16:creationId xmlns:a16="http://schemas.microsoft.com/office/drawing/2014/main" id="{498EBF0E-B0EC-F14C-B262-99A122ED50DD}"/>
              </a:ext>
            </a:extLst>
          </p:cNvPr>
          <p:cNvSpPr>
            <a:spLocks noGrp="1"/>
          </p:cNvSpPr>
          <p:nvPr>
            <p:ph type="title" hasCustomPrompt="1"/>
          </p:nvPr>
        </p:nvSpPr>
        <p:spPr/>
        <p:txBody>
          <a:bodyPr/>
          <a:lstStyle/>
          <a:p>
            <a:r>
              <a:rPr lang="en-US"/>
              <a:t>Presentation Title</a:t>
            </a:r>
          </a:p>
        </p:txBody>
      </p:sp>
      <p:pic>
        <p:nvPicPr>
          <p:cNvPr id="5" name="Picture 4">
            <a:extLst>
              <a:ext uri="{FF2B5EF4-FFF2-40B4-BE49-F238E27FC236}">
                <a16:creationId xmlns:a16="http://schemas.microsoft.com/office/drawing/2014/main" id="{15D84882-5DFC-7948-A691-5CAC04768C13}"/>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13855" y="27714"/>
            <a:ext cx="8025063" cy="2910211"/>
          </a:xfrm>
          <a:prstGeom prst="rect">
            <a:avLst/>
          </a:prstGeom>
        </p:spPr>
      </p:pic>
      <p:sp>
        <p:nvSpPr>
          <p:cNvPr id="9" name="Text Placeholder 3">
            <a:extLst>
              <a:ext uri="{FF2B5EF4-FFF2-40B4-BE49-F238E27FC236}">
                <a16:creationId xmlns:a16="http://schemas.microsoft.com/office/drawing/2014/main" id="{E80211BA-B6AD-D243-9A67-6383D9472B73}"/>
              </a:ext>
            </a:extLst>
          </p:cNvPr>
          <p:cNvSpPr>
            <a:spLocks noGrp="1"/>
          </p:cNvSpPr>
          <p:nvPr>
            <p:ph type="body" sz="quarter" idx="11" hasCustomPrompt="1"/>
          </p:nvPr>
        </p:nvSpPr>
        <p:spPr>
          <a:xfrm>
            <a:off x="457200" y="4572001"/>
            <a:ext cx="10627895" cy="866274"/>
          </a:xfrm>
        </p:spPr>
        <p:txBody>
          <a:bodyPr/>
          <a:lstStyle>
            <a:lvl1pPr marL="0" marR="0" indent="0" algn="l" defTabSz="914400" rtl="0" eaLnBrk="1" fontAlgn="auto" latinLnBrk="0" hangingPunct="1">
              <a:lnSpc>
                <a:spcPct val="90000"/>
              </a:lnSpc>
              <a:spcBef>
                <a:spcPts val="1000"/>
              </a:spcBef>
              <a:spcAft>
                <a:spcPts val="0"/>
              </a:spcAft>
              <a:buClrTx/>
              <a:buSzTx/>
              <a:buFontTx/>
              <a:buNone/>
              <a:tabLst/>
              <a:defRPr>
                <a:solidFill>
                  <a:srgbClr val="63666A"/>
                </a:solidFill>
              </a:defRPr>
            </a:lvl1pPr>
          </a:lstStyle>
          <a:p>
            <a:r>
              <a:rPr lang="en-US" sz="1800"/>
              <a:t>Subtitle can go here / Presented by Name of Presenter</a:t>
            </a:r>
            <a:br>
              <a:rPr lang="en-US" sz="1800"/>
            </a:br>
            <a:r>
              <a:rPr lang="en-US" sz="1800"/>
              <a:t>Day / Month / Year</a:t>
            </a:r>
          </a:p>
        </p:txBody>
      </p:sp>
    </p:spTree>
    <p:extLst>
      <p:ext uri="{BB962C8B-B14F-4D97-AF65-F5344CB8AC3E}">
        <p14:creationId xmlns:p14="http://schemas.microsoft.com/office/powerpoint/2010/main" val="319966808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2-column content layout w/image">
    <p:spTree>
      <p:nvGrpSpPr>
        <p:cNvPr id="1" name=""/>
        <p:cNvGrpSpPr/>
        <p:nvPr/>
      </p:nvGrpSpPr>
      <p:grpSpPr>
        <a:xfrm>
          <a:off x="0" y="0"/>
          <a:ext cx="0" cy="0"/>
          <a:chOff x="0" y="0"/>
          <a:chExt cx="0" cy="0"/>
        </a:xfrm>
      </p:grpSpPr>
      <p:sp>
        <p:nvSpPr>
          <p:cNvPr id="17" name="Text Placeholder 13">
            <a:extLst>
              <a:ext uri="{FF2B5EF4-FFF2-40B4-BE49-F238E27FC236}">
                <a16:creationId xmlns:a16="http://schemas.microsoft.com/office/drawing/2014/main" id="{9F7EECB0-14F2-4449-B237-B0E37D91423D}"/>
              </a:ext>
            </a:extLst>
          </p:cNvPr>
          <p:cNvSpPr>
            <a:spLocks noGrp="1"/>
          </p:cNvSpPr>
          <p:nvPr>
            <p:ph type="body" sz="quarter" idx="34" hasCustomPrompt="1"/>
          </p:nvPr>
        </p:nvSpPr>
        <p:spPr>
          <a:xfrm>
            <a:off x="7057001" y="2011680"/>
            <a:ext cx="4682995" cy="3255963"/>
          </a:xfrm>
        </p:spPr>
        <p:txBody>
          <a:bodyPr>
            <a:noAutofit/>
          </a:bodyPr>
          <a:lstStyle>
            <a:lvl1pPr marL="0" marR="0" indent="0" algn="l" defTabSz="914400" rtl="0" eaLnBrk="1" fontAlgn="auto" latinLnBrk="0" hangingPunct="1">
              <a:lnSpc>
                <a:spcPct val="110000"/>
              </a:lnSpc>
              <a:spcBef>
                <a:spcPts val="0"/>
              </a:spcBef>
              <a:spcAft>
                <a:spcPts val="2400"/>
              </a:spcAft>
              <a:buClrTx/>
              <a:buSzTx/>
              <a:buFontTx/>
              <a:buNone/>
              <a:tabLst/>
              <a:defRPr/>
            </a:lvl1pPr>
          </a:lstStyle>
          <a:p>
            <a:pPr marL="0" marR="0" lvl="0" indent="0" algn="l" defTabSz="914400" rtl="0" eaLnBrk="1" fontAlgn="auto" latinLnBrk="0" hangingPunct="1">
              <a:lnSpc>
                <a:spcPct val="110000"/>
              </a:lnSpc>
              <a:spcBef>
                <a:spcPts val="0"/>
              </a:spcBef>
              <a:spcAft>
                <a:spcPts val="2400"/>
              </a:spcAft>
              <a:buClrTx/>
              <a:buSzTx/>
              <a:buFontTx/>
              <a:buNone/>
              <a:tabLst/>
              <a:defRPr/>
            </a:pPr>
            <a:r>
              <a:rPr lang="en-US" dirty="0"/>
              <a:t>The first level of text is ranged left, </a:t>
            </a:r>
            <a:br>
              <a:rPr lang="en-US" dirty="0"/>
            </a:br>
            <a:r>
              <a:rPr lang="en-US" dirty="0"/>
              <a:t>without bullet points</a:t>
            </a:r>
          </a:p>
          <a:p>
            <a:pPr marL="0" marR="0" lvl="0" indent="0" algn="l" defTabSz="914400" rtl="0" eaLnBrk="1" fontAlgn="auto" latinLnBrk="0" hangingPunct="1">
              <a:lnSpc>
                <a:spcPct val="110000"/>
              </a:lnSpc>
              <a:spcBef>
                <a:spcPts val="0"/>
              </a:spcBef>
              <a:spcAft>
                <a:spcPts val="2400"/>
              </a:spcAft>
              <a:buClrTx/>
              <a:buSzTx/>
              <a:buFontTx/>
              <a:buNone/>
              <a:tabLst/>
              <a:defRPr/>
            </a:pPr>
            <a:r>
              <a:rPr lang="en-US" dirty="0"/>
              <a:t>The first level of text is ranged left, </a:t>
            </a:r>
            <a:br>
              <a:rPr lang="en-US" dirty="0"/>
            </a:br>
            <a:r>
              <a:rPr lang="en-US" dirty="0"/>
              <a:t>without bullet points</a:t>
            </a:r>
          </a:p>
          <a:p>
            <a:pPr marL="0" marR="0" lvl="0" indent="0" algn="l" defTabSz="914400" rtl="0" eaLnBrk="1" fontAlgn="auto" latinLnBrk="0" hangingPunct="1">
              <a:lnSpc>
                <a:spcPct val="110000"/>
              </a:lnSpc>
              <a:spcBef>
                <a:spcPts val="0"/>
              </a:spcBef>
              <a:spcAft>
                <a:spcPts val="2400"/>
              </a:spcAft>
              <a:buClrTx/>
              <a:buSzTx/>
              <a:buFontTx/>
              <a:buNone/>
              <a:tabLst/>
              <a:defRPr/>
            </a:pPr>
            <a:r>
              <a:rPr lang="en-US" dirty="0"/>
              <a:t>The first level of text is ranged left, </a:t>
            </a:r>
            <a:br>
              <a:rPr lang="en-US" dirty="0"/>
            </a:br>
            <a:r>
              <a:rPr lang="en-US" dirty="0"/>
              <a:t>without bullet points</a:t>
            </a:r>
          </a:p>
          <a:p>
            <a:pPr marL="0" marR="0" lvl="0" indent="0" algn="l" defTabSz="914400" rtl="0" eaLnBrk="1" fontAlgn="auto" latinLnBrk="0" hangingPunct="1">
              <a:lnSpc>
                <a:spcPct val="110000"/>
              </a:lnSpc>
              <a:spcBef>
                <a:spcPts val="0"/>
              </a:spcBef>
              <a:spcAft>
                <a:spcPts val="2400"/>
              </a:spcAft>
              <a:buClrTx/>
              <a:buSzTx/>
              <a:buFontTx/>
              <a:buNone/>
              <a:tabLst/>
              <a:defRPr/>
            </a:pPr>
            <a:r>
              <a:rPr lang="en-US" dirty="0"/>
              <a:t>The first level of text is ranged left, </a:t>
            </a:r>
            <a:br>
              <a:rPr lang="en-US" dirty="0"/>
            </a:br>
            <a:r>
              <a:rPr lang="en-US" dirty="0"/>
              <a:t>without bullet points</a:t>
            </a:r>
          </a:p>
        </p:txBody>
      </p:sp>
      <p:sp>
        <p:nvSpPr>
          <p:cNvPr id="14" name="Text Placeholder 13">
            <a:extLst>
              <a:ext uri="{FF2B5EF4-FFF2-40B4-BE49-F238E27FC236}">
                <a16:creationId xmlns:a16="http://schemas.microsoft.com/office/drawing/2014/main" id="{6A0B316F-6C51-E04D-9B2C-A323D26F54F3}"/>
              </a:ext>
            </a:extLst>
          </p:cNvPr>
          <p:cNvSpPr>
            <a:spLocks noGrp="1"/>
          </p:cNvSpPr>
          <p:nvPr>
            <p:ph type="body" sz="quarter" idx="33" hasCustomPrompt="1"/>
          </p:nvPr>
        </p:nvSpPr>
        <p:spPr>
          <a:xfrm>
            <a:off x="1195146" y="2011680"/>
            <a:ext cx="4682995" cy="3255963"/>
          </a:xfrm>
        </p:spPr>
        <p:txBody>
          <a:bodyPr>
            <a:noAutofit/>
          </a:bodyPr>
          <a:lstStyle>
            <a:lvl1pPr marL="0" marR="0" indent="0" algn="l" defTabSz="914400" rtl="0" eaLnBrk="1" fontAlgn="auto" latinLnBrk="0" hangingPunct="1">
              <a:lnSpc>
                <a:spcPct val="110000"/>
              </a:lnSpc>
              <a:spcBef>
                <a:spcPts val="0"/>
              </a:spcBef>
              <a:spcAft>
                <a:spcPts val="2400"/>
              </a:spcAft>
              <a:buClrTx/>
              <a:buSzTx/>
              <a:buFontTx/>
              <a:buNone/>
              <a:tabLst/>
              <a:defRPr/>
            </a:lvl1pPr>
          </a:lstStyle>
          <a:p>
            <a:pPr marL="0" marR="0" lvl="0" indent="0" algn="l" defTabSz="914400" rtl="0" eaLnBrk="1" fontAlgn="auto" latinLnBrk="0" hangingPunct="1">
              <a:lnSpc>
                <a:spcPct val="110000"/>
              </a:lnSpc>
              <a:spcBef>
                <a:spcPts val="0"/>
              </a:spcBef>
              <a:spcAft>
                <a:spcPts val="2400"/>
              </a:spcAft>
              <a:buClrTx/>
              <a:buSzTx/>
              <a:buFontTx/>
              <a:buNone/>
              <a:tabLst/>
              <a:defRPr/>
            </a:pPr>
            <a:r>
              <a:rPr lang="en-US" dirty="0"/>
              <a:t>The first level of text is ranged left, </a:t>
            </a:r>
            <a:br>
              <a:rPr lang="en-US" dirty="0"/>
            </a:br>
            <a:r>
              <a:rPr lang="en-US" dirty="0"/>
              <a:t>without bullet points</a:t>
            </a:r>
          </a:p>
          <a:p>
            <a:pPr marL="0" marR="0" lvl="0" indent="0" algn="l" defTabSz="914400" rtl="0" eaLnBrk="1" fontAlgn="auto" latinLnBrk="0" hangingPunct="1">
              <a:lnSpc>
                <a:spcPct val="110000"/>
              </a:lnSpc>
              <a:spcBef>
                <a:spcPts val="0"/>
              </a:spcBef>
              <a:spcAft>
                <a:spcPts val="2400"/>
              </a:spcAft>
              <a:buClrTx/>
              <a:buSzTx/>
              <a:buFontTx/>
              <a:buNone/>
              <a:tabLst/>
              <a:defRPr/>
            </a:pPr>
            <a:r>
              <a:rPr lang="en-US" dirty="0"/>
              <a:t>The first level of text is ranged left, </a:t>
            </a:r>
            <a:br>
              <a:rPr lang="en-US" dirty="0"/>
            </a:br>
            <a:r>
              <a:rPr lang="en-US" dirty="0"/>
              <a:t>without bullet points</a:t>
            </a:r>
          </a:p>
          <a:p>
            <a:pPr marL="0" marR="0" lvl="0" indent="0" algn="l" defTabSz="914400" rtl="0" eaLnBrk="1" fontAlgn="auto" latinLnBrk="0" hangingPunct="1">
              <a:lnSpc>
                <a:spcPct val="110000"/>
              </a:lnSpc>
              <a:spcBef>
                <a:spcPts val="0"/>
              </a:spcBef>
              <a:spcAft>
                <a:spcPts val="2400"/>
              </a:spcAft>
              <a:buClrTx/>
              <a:buSzTx/>
              <a:buFontTx/>
              <a:buNone/>
              <a:tabLst/>
              <a:defRPr/>
            </a:pPr>
            <a:r>
              <a:rPr lang="en-US" dirty="0"/>
              <a:t>The first level of text is ranged left, </a:t>
            </a:r>
            <a:br>
              <a:rPr lang="en-US" dirty="0"/>
            </a:br>
            <a:r>
              <a:rPr lang="en-US" dirty="0"/>
              <a:t>without bullet points</a:t>
            </a:r>
          </a:p>
          <a:p>
            <a:pPr marL="0" marR="0" lvl="0" indent="0" algn="l" defTabSz="914400" rtl="0" eaLnBrk="1" fontAlgn="auto" latinLnBrk="0" hangingPunct="1">
              <a:lnSpc>
                <a:spcPct val="110000"/>
              </a:lnSpc>
              <a:spcBef>
                <a:spcPts val="0"/>
              </a:spcBef>
              <a:spcAft>
                <a:spcPts val="2400"/>
              </a:spcAft>
              <a:buClrTx/>
              <a:buSzTx/>
              <a:buFontTx/>
              <a:buNone/>
              <a:tabLst/>
              <a:defRPr/>
            </a:pPr>
            <a:r>
              <a:rPr lang="en-US" dirty="0"/>
              <a:t>The first level of text is ranged left, </a:t>
            </a:r>
            <a:br>
              <a:rPr lang="en-US" dirty="0"/>
            </a:br>
            <a:r>
              <a:rPr lang="en-US" dirty="0"/>
              <a:t>without bullet points</a:t>
            </a:r>
          </a:p>
        </p:txBody>
      </p:sp>
      <p:sp>
        <p:nvSpPr>
          <p:cNvPr id="2" name="Title 1">
            <a:extLst>
              <a:ext uri="{FF2B5EF4-FFF2-40B4-BE49-F238E27FC236}">
                <a16:creationId xmlns:a16="http://schemas.microsoft.com/office/drawing/2014/main" id="{38503306-DAE8-3F4C-BBF0-3C9A9ECC0BD3}"/>
              </a:ext>
            </a:extLst>
          </p:cNvPr>
          <p:cNvSpPr>
            <a:spLocks noGrp="1"/>
          </p:cNvSpPr>
          <p:nvPr>
            <p:ph type="title" hasCustomPrompt="1"/>
          </p:nvPr>
        </p:nvSpPr>
        <p:spPr/>
        <p:txBody>
          <a:bodyPr>
            <a:noAutofit/>
          </a:bodyPr>
          <a:lstStyle/>
          <a:p>
            <a:r>
              <a:rPr lang="en-US"/>
              <a:t>Headline preset in 32pt bolded for emphasis</a:t>
            </a:r>
          </a:p>
        </p:txBody>
      </p:sp>
      <p:sp>
        <p:nvSpPr>
          <p:cNvPr id="4" name="Footer Placeholder 3">
            <a:extLst>
              <a:ext uri="{FF2B5EF4-FFF2-40B4-BE49-F238E27FC236}">
                <a16:creationId xmlns:a16="http://schemas.microsoft.com/office/drawing/2014/main" id="{7D875536-8270-1646-8066-848255C80CAD}"/>
              </a:ext>
            </a:extLst>
          </p:cNvPr>
          <p:cNvSpPr>
            <a:spLocks noGrp="1"/>
          </p:cNvSpPr>
          <p:nvPr>
            <p:ph type="ftr" sz="quarter" idx="11"/>
          </p:nvPr>
        </p:nvSpPr>
        <p:spPr/>
        <p:txBody>
          <a:bodyPr/>
          <a:lstStyle/>
          <a:p>
            <a:fld id="{7240D81F-A9C9-BE4E-89F2-C5514A3B633B}" type="slidenum">
              <a:rPr lang="en-US" smtClean="0"/>
              <a:pPr/>
              <a:t>‹Nº›</a:t>
            </a:fld>
            <a:r>
              <a:rPr lang="en-US"/>
              <a:t>	© Experian	</a:t>
            </a:r>
            <a:fld id="{90946941-A803-504E-A5BD-6619F6F5FE25}" type="datetime1">
              <a:rPr lang="en-US" smtClean="0"/>
              <a:pPr/>
              <a:t>4/7/2021</a:t>
            </a:fld>
            <a:r>
              <a:rPr lang="en-US"/>
              <a:t>	Experian Internal</a:t>
            </a:r>
          </a:p>
        </p:txBody>
      </p:sp>
      <p:sp>
        <p:nvSpPr>
          <p:cNvPr id="5" name="Picture Placeholder 6">
            <a:extLst>
              <a:ext uri="{FF2B5EF4-FFF2-40B4-BE49-F238E27FC236}">
                <a16:creationId xmlns:a16="http://schemas.microsoft.com/office/drawing/2014/main" id="{FE769C06-6543-114A-B814-38C6F9D526DA}"/>
              </a:ext>
            </a:extLst>
          </p:cNvPr>
          <p:cNvSpPr>
            <a:spLocks noGrp="1"/>
          </p:cNvSpPr>
          <p:nvPr>
            <p:ph type="pic" sz="quarter" idx="27" hasCustomPrompt="1"/>
          </p:nvPr>
        </p:nvSpPr>
        <p:spPr>
          <a:xfrm>
            <a:off x="6316148" y="2011680"/>
            <a:ext cx="502920" cy="457200"/>
          </a:xfrm>
        </p:spPr>
        <p:txBody>
          <a:bodyPr/>
          <a:lstStyle>
            <a:lvl1pPr algn="ctr">
              <a:defRPr sz="900">
                <a:solidFill>
                  <a:srgbClr val="E63888"/>
                </a:solidFill>
              </a:defRPr>
            </a:lvl1pPr>
          </a:lstStyle>
          <a:p>
            <a:r>
              <a:rPr lang="en-US"/>
              <a:t>Insert image here</a:t>
            </a:r>
          </a:p>
        </p:txBody>
      </p:sp>
      <p:sp>
        <p:nvSpPr>
          <p:cNvPr id="6" name="Picture Placeholder 6">
            <a:extLst>
              <a:ext uri="{FF2B5EF4-FFF2-40B4-BE49-F238E27FC236}">
                <a16:creationId xmlns:a16="http://schemas.microsoft.com/office/drawing/2014/main" id="{355B8F0F-116E-354D-8E0F-5D1EE3C488AD}"/>
              </a:ext>
            </a:extLst>
          </p:cNvPr>
          <p:cNvSpPr>
            <a:spLocks noGrp="1"/>
          </p:cNvSpPr>
          <p:nvPr>
            <p:ph type="pic" sz="quarter" idx="28" hasCustomPrompt="1"/>
          </p:nvPr>
        </p:nvSpPr>
        <p:spPr>
          <a:xfrm>
            <a:off x="6316148" y="2928883"/>
            <a:ext cx="502920" cy="457200"/>
          </a:xfrm>
        </p:spPr>
        <p:txBody>
          <a:bodyPr/>
          <a:lstStyle>
            <a:lvl1pPr algn="ctr">
              <a:defRPr sz="900">
                <a:solidFill>
                  <a:srgbClr val="E63888"/>
                </a:solidFill>
              </a:defRPr>
            </a:lvl1pPr>
          </a:lstStyle>
          <a:p>
            <a:r>
              <a:rPr lang="en-US"/>
              <a:t>Insert image here</a:t>
            </a:r>
          </a:p>
        </p:txBody>
      </p:sp>
      <p:sp>
        <p:nvSpPr>
          <p:cNvPr id="7" name="Picture Placeholder 6">
            <a:extLst>
              <a:ext uri="{FF2B5EF4-FFF2-40B4-BE49-F238E27FC236}">
                <a16:creationId xmlns:a16="http://schemas.microsoft.com/office/drawing/2014/main" id="{C4F8635A-D9C0-5A42-9811-9014BA2D8B7B}"/>
              </a:ext>
            </a:extLst>
          </p:cNvPr>
          <p:cNvSpPr>
            <a:spLocks noGrp="1"/>
          </p:cNvSpPr>
          <p:nvPr>
            <p:ph type="pic" sz="quarter" idx="29" hasCustomPrompt="1"/>
          </p:nvPr>
        </p:nvSpPr>
        <p:spPr>
          <a:xfrm>
            <a:off x="6316148" y="3775746"/>
            <a:ext cx="502920" cy="457200"/>
          </a:xfrm>
        </p:spPr>
        <p:txBody>
          <a:bodyPr/>
          <a:lstStyle>
            <a:lvl1pPr algn="ctr">
              <a:defRPr sz="900">
                <a:solidFill>
                  <a:srgbClr val="E63888"/>
                </a:solidFill>
              </a:defRPr>
            </a:lvl1pPr>
          </a:lstStyle>
          <a:p>
            <a:r>
              <a:rPr lang="en-US"/>
              <a:t>Insert image here</a:t>
            </a:r>
          </a:p>
        </p:txBody>
      </p:sp>
      <p:sp>
        <p:nvSpPr>
          <p:cNvPr id="9" name="Picture Placeholder 6">
            <a:extLst>
              <a:ext uri="{FF2B5EF4-FFF2-40B4-BE49-F238E27FC236}">
                <a16:creationId xmlns:a16="http://schemas.microsoft.com/office/drawing/2014/main" id="{B8B496C1-18D5-B54C-905D-0F7CE8E909CD}"/>
              </a:ext>
            </a:extLst>
          </p:cNvPr>
          <p:cNvSpPr>
            <a:spLocks noGrp="1"/>
          </p:cNvSpPr>
          <p:nvPr>
            <p:ph type="pic" sz="quarter" idx="30" hasCustomPrompt="1"/>
          </p:nvPr>
        </p:nvSpPr>
        <p:spPr>
          <a:xfrm>
            <a:off x="6316148" y="4617183"/>
            <a:ext cx="502920" cy="457200"/>
          </a:xfrm>
        </p:spPr>
        <p:txBody>
          <a:bodyPr/>
          <a:lstStyle>
            <a:lvl1pPr algn="ctr">
              <a:defRPr sz="900">
                <a:solidFill>
                  <a:srgbClr val="E63888"/>
                </a:solidFill>
              </a:defRPr>
            </a:lvl1pPr>
          </a:lstStyle>
          <a:p>
            <a:r>
              <a:rPr lang="en-US"/>
              <a:t>Insert image here</a:t>
            </a:r>
          </a:p>
        </p:txBody>
      </p:sp>
      <p:sp>
        <p:nvSpPr>
          <p:cNvPr id="10" name="Picture Placeholder 6">
            <a:extLst>
              <a:ext uri="{FF2B5EF4-FFF2-40B4-BE49-F238E27FC236}">
                <a16:creationId xmlns:a16="http://schemas.microsoft.com/office/drawing/2014/main" id="{29B8E130-03A2-9E45-9862-06A00C15584F}"/>
              </a:ext>
            </a:extLst>
          </p:cNvPr>
          <p:cNvSpPr>
            <a:spLocks noGrp="1"/>
          </p:cNvSpPr>
          <p:nvPr>
            <p:ph type="pic" sz="quarter" idx="23" hasCustomPrompt="1"/>
          </p:nvPr>
        </p:nvSpPr>
        <p:spPr>
          <a:xfrm>
            <a:off x="482600" y="2011680"/>
            <a:ext cx="502920" cy="457200"/>
          </a:xfrm>
        </p:spPr>
        <p:txBody>
          <a:bodyPr/>
          <a:lstStyle>
            <a:lvl1pPr algn="ctr">
              <a:defRPr sz="900">
                <a:solidFill>
                  <a:srgbClr val="E63888"/>
                </a:solidFill>
              </a:defRPr>
            </a:lvl1pPr>
          </a:lstStyle>
          <a:p>
            <a:r>
              <a:rPr lang="en-US" dirty="0"/>
              <a:t>Insert image here</a:t>
            </a:r>
          </a:p>
        </p:txBody>
      </p:sp>
      <p:sp>
        <p:nvSpPr>
          <p:cNvPr id="11" name="Picture Placeholder 6">
            <a:extLst>
              <a:ext uri="{FF2B5EF4-FFF2-40B4-BE49-F238E27FC236}">
                <a16:creationId xmlns:a16="http://schemas.microsoft.com/office/drawing/2014/main" id="{1EBC22D8-A920-6444-A335-0D2E1DCAE25B}"/>
              </a:ext>
            </a:extLst>
          </p:cNvPr>
          <p:cNvSpPr>
            <a:spLocks noGrp="1"/>
          </p:cNvSpPr>
          <p:nvPr>
            <p:ph type="pic" sz="quarter" idx="24" hasCustomPrompt="1"/>
          </p:nvPr>
        </p:nvSpPr>
        <p:spPr>
          <a:xfrm>
            <a:off x="482600" y="2928883"/>
            <a:ext cx="502920" cy="457200"/>
          </a:xfrm>
        </p:spPr>
        <p:txBody>
          <a:bodyPr/>
          <a:lstStyle>
            <a:lvl1pPr algn="ctr">
              <a:defRPr sz="900">
                <a:solidFill>
                  <a:srgbClr val="E63888"/>
                </a:solidFill>
              </a:defRPr>
            </a:lvl1pPr>
          </a:lstStyle>
          <a:p>
            <a:r>
              <a:rPr lang="en-US"/>
              <a:t>Insert image here</a:t>
            </a:r>
          </a:p>
        </p:txBody>
      </p:sp>
      <p:sp>
        <p:nvSpPr>
          <p:cNvPr id="12" name="Picture Placeholder 6">
            <a:extLst>
              <a:ext uri="{FF2B5EF4-FFF2-40B4-BE49-F238E27FC236}">
                <a16:creationId xmlns:a16="http://schemas.microsoft.com/office/drawing/2014/main" id="{1F3E91CA-81A2-1A48-8D18-A379DA529C61}"/>
              </a:ext>
            </a:extLst>
          </p:cNvPr>
          <p:cNvSpPr>
            <a:spLocks noGrp="1"/>
          </p:cNvSpPr>
          <p:nvPr>
            <p:ph type="pic" sz="quarter" idx="25" hasCustomPrompt="1"/>
          </p:nvPr>
        </p:nvSpPr>
        <p:spPr>
          <a:xfrm>
            <a:off x="482600" y="3775746"/>
            <a:ext cx="502920" cy="457200"/>
          </a:xfrm>
        </p:spPr>
        <p:txBody>
          <a:bodyPr/>
          <a:lstStyle>
            <a:lvl1pPr algn="ctr">
              <a:defRPr sz="900">
                <a:solidFill>
                  <a:srgbClr val="E63888"/>
                </a:solidFill>
              </a:defRPr>
            </a:lvl1pPr>
          </a:lstStyle>
          <a:p>
            <a:r>
              <a:rPr lang="en-US"/>
              <a:t>Insert image here</a:t>
            </a:r>
          </a:p>
        </p:txBody>
      </p:sp>
      <p:sp>
        <p:nvSpPr>
          <p:cNvPr id="13" name="Picture Placeholder 6">
            <a:extLst>
              <a:ext uri="{FF2B5EF4-FFF2-40B4-BE49-F238E27FC236}">
                <a16:creationId xmlns:a16="http://schemas.microsoft.com/office/drawing/2014/main" id="{00A66C1D-ACFD-3C48-A95D-1D1A33B0E49D}"/>
              </a:ext>
            </a:extLst>
          </p:cNvPr>
          <p:cNvSpPr>
            <a:spLocks noGrp="1"/>
          </p:cNvSpPr>
          <p:nvPr>
            <p:ph type="pic" sz="quarter" idx="26" hasCustomPrompt="1"/>
          </p:nvPr>
        </p:nvSpPr>
        <p:spPr>
          <a:xfrm>
            <a:off x="482600" y="4617183"/>
            <a:ext cx="502920" cy="457200"/>
          </a:xfrm>
        </p:spPr>
        <p:txBody>
          <a:bodyPr/>
          <a:lstStyle>
            <a:lvl1pPr algn="ctr">
              <a:defRPr sz="900">
                <a:solidFill>
                  <a:srgbClr val="E63888"/>
                </a:solidFill>
              </a:defRPr>
            </a:lvl1pPr>
          </a:lstStyle>
          <a:p>
            <a:r>
              <a:rPr lang="en-US"/>
              <a:t>Insert image here</a:t>
            </a:r>
          </a:p>
        </p:txBody>
      </p:sp>
      <p:sp>
        <p:nvSpPr>
          <p:cNvPr id="16" name="Text Placeholder 5">
            <a:extLst>
              <a:ext uri="{FF2B5EF4-FFF2-40B4-BE49-F238E27FC236}">
                <a16:creationId xmlns:a16="http://schemas.microsoft.com/office/drawing/2014/main" id="{1CF2FA06-1311-3D49-B2DF-5772882125D7}"/>
              </a:ext>
            </a:extLst>
          </p:cNvPr>
          <p:cNvSpPr>
            <a:spLocks noGrp="1"/>
          </p:cNvSpPr>
          <p:nvPr>
            <p:ph type="body" sz="quarter" idx="32" hasCustomPrompt="1"/>
          </p:nvPr>
        </p:nvSpPr>
        <p:spPr>
          <a:xfrm>
            <a:off x="457200" y="1005840"/>
            <a:ext cx="11274425" cy="419100"/>
          </a:xfrm>
        </p:spPr>
        <p:txBody>
          <a:bodyPr>
            <a:normAutofit/>
          </a:bodyPr>
          <a:lstStyle>
            <a:lvl1pPr>
              <a:lnSpc>
                <a:spcPct val="120000"/>
              </a:lnSpc>
              <a:spcBef>
                <a:spcPts val="0"/>
              </a:spcBef>
              <a:defRPr sz="1800">
                <a:solidFill>
                  <a:srgbClr val="1D4F91"/>
                </a:solidFill>
              </a:defRPr>
            </a:lvl1pPr>
          </a:lstStyle>
          <a:p>
            <a:pPr lvl="0"/>
            <a:r>
              <a:rPr lang="en-US" dirty="0" err="1"/>
              <a:t>Subheadline</a:t>
            </a:r>
            <a:r>
              <a:rPr lang="en-US" dirty="0"/>
              <a:t> preset in 18pt, if required</a:t>
            </a:r>
          </a:p>
        </p:txBody>
      </p:sp>
    </p:spTree>
    <p:extLst>
      <p:ext uri="{BB962C8B-B14F-4D97-AF65-F5344CB8AC3E}">
        <p14:creationId xmlns:p14="http://schemas.microsoft.com/office/powerpoint/2010/main" val="129336141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4-column content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D66DB-313B-EE4C-A670-9DE5062B0DC3}"/>
              </a:ext>
            </a:extLst>
          </p:cNvPr>
          <p:cNvSpPr>
            <a:spLocks noGrp="1"/>
          </p:cNvSpPr>
          <p:nvPr>
            <p:ph type="title" hasCustomPrompt="1"/>
          </p:nvPr>
        </p:nvSpPr>
        <p:spPr/>
        <p:txBody>
          <a:bodyPr/>
          <a:lstStyle/>
          <a:p>
            <a:r>
              <a:rPr lang="en-US"/>
              <a:t>Headline preset in 32pt bolded for emphasis</a:t>
            </a:r>
          </a:p>
        </p:txBody>
      </p:sp>
      <p:sp>
        <p:nvSpPr>
          <p:cNvPr id="4" name="Text Placeholder 3">
            <a:extLst>
              <a:ext uri="{FF2B5EF4-FFF2-40B4-BE49-F238E27FC236}">
                <a16:creationId xmlns:a16="http://schemas.microsoft.com/office/drawing/2014/main" id="{916AFF0C-9C78-DD45-AC63-FC06845E03E8}"/>
              </a:ext>
            </a:extLst>
          </p:cNvPr>
          <p:cNvSpPr>
            <a:spLocks noGrp="1"/>
          </p:cNvSpPr>
          <p:nvPr>
            <p:ph type="body" sz="quarter" idx="10" hasCustomPrompt="1"/>
          </p:nvPr>
        </p:nvSpPr>
        <p:spPr>
          <a:xfrm>
            <a:off x="457200" y="2011680"/>
            <a:ext cx="2377440" cy="2930525"/>
          </a:xfrm>
        </p:spPr>
        <p:txBody>
          <a:bodyPr/>
          <a:lstStyle>
            <a:lvl1pPr>
              <a:lnSpc>
                <a:spcPct val="110000"/>
              </a:lnSpc>
              <a:defRPr sz="1600" b="1">
                <a:solidFill>
                  <a:srgbClr val="1D4F91"/>
                </a:solidFill>
              </a:defRPr>
            </a:lvl1pPr>
            <a:lvl2pPr marL="0" indent="0">
              <a:lnSpc>
                <a:spcPct val="110000"/>
              </a:lnSpc>
              <a:buNone/>
              <a:tabLst/>
              <a:defRPr sz="1600"/>
            </a:lvl2pPr>
            <a:lvl3pPr marL="352425" indent="-169863">
              <a:lnSpc>
                <a:spcPct val="100000"/>
              </a:lnSpc>
              <a:buFont typeface="Arial" panose="020B0604020202020204" pitchFamily="34" charset="0"/>
              <a:buChar char="•"/>
              <a:tabLst/>
              <a:defRPr sz="1400">
                <a:solidFill>
                  <a:srgbClr val="63666A"/>
                </a:solidFill>
              </a:defRPr>
            </a:lvl3pPr>
            <a:lvl4pPr marL="574675" indent="-169863">
              <a:lnSpc>
                <a:spcPct val="100000"/>
              </a:lnSpc>
              <a:buFont typeface="System Font Regular"/>
              <a:buChar char="–"/>
              <a:tabLst/>
              <a:defRPr sz="1400">
                <a:solidFill>
                  <a:srgbClr val="63666A"/>
                </a:solidFill>
              </a:defRPr>
            </a:lvl4pPr>
            <a:lvl5pPr marL="811213" indent="-169863">
              <a:lnSpc>
                <a:spcPct val="100000"/>
              </a:lnSpc>
              <a:buFont typeface="Arial" panose="020B0604020202020204" pitchFamily="34" charset="0"/>
              <a:buChar char="•"/>
              <a:tabLst/>
              <a:defRPr sz="1400">
                <a:solidFill>
                  <a:srgbClr val="63666A"/>
                </a:solidFill>
              </a:defRPr>
            </a:lvl5pPr>
          </a:lstStyle>
          <a:p>
            <a:pPr lvl="0"/>
            <a:r>
              <a:rPr lang="en-US" dirty="0"/>
              <a:t>Title in preset 16pt Arial Bold</a:t>
            </a:r>
          </a:p>
          <a:p>
            <a:pPr lvl="1"/>
            <a:r>
              <a:rPr lang="en-US" dirty="0"/>
              <a:t>First level</a:t>
            </a:r>
          </a:p>
        </p:txBody>
      </p:sp>
      <p:sp>
        <p:nvSpPr>
          <p:cNvPr id="5" name="Text Placeholder 3">
            <a:extLst>
              <a:ext uri="{FF2B5EF4-FFF2-40B4-BE49-F238E27FC236}">
                <a16:creationId xmlns:a16="http://schemas.microsoft.com/office/drawing/2014/main" id="{5C41B9E6-AF69-B843-9568-D35A86A66E90}"/>
              </a:ext>
            </a:extLst>
          </p:cNvPr>
          <p:cNvSpPr>
            <a:spLocks noGrp="1"/>
          </p:cNvSpPr>
          <p:nvPr>
            <p:ph type="body" sz="quarter" idx="11" hasCustomPrompt="1"/>
          </p:nvPr>
        </p:nvSpPr>
        <p:spPr>
          <a:xfrm>
            <a:off x="3383280" y="2011680"/>
            <a:ext cx="2377440" cy="2930525"/>
          </a:xfrm>
        </p:spPr>
        <p:txBody>
          <a:bodyPr/>
          <a:lstStyle>
            <a:lvl1pPr>
              <a:lnSpc>
                <a:spcPct val="110000"/>
              </a:lnSpc>
              <a:defRPr sz="1600" b="1">
                <a:solidFill>
                  <a:srgbClr val="1D4F91"/>
                </a:solidFill>
              </a:defRPr>
            </a:lvl1pPr>
            <a:lvl2pPr marL="0" indent="0">
              <a:lnSpc>
                <a:spcPct val="110000"/>
              </a:lnSpc>
              <a:buNone/>
              <a:tabLst/>
              <a:defRPr sz="1600"/>
            </a:lvl2pPr>
            <a:lvl3pPr marL="352425" indent="-169863">
              <a:lnSpc>
                <a:spcPct val="100000"/>
              </a:lnSpc>
              <a:buFont typeface="Arial" panose="020B0604020202020204" pitchFamily="34" charset="0"/>
              <a:buChar char="•"/>
              <a:tabLst/>
              <a:defRPr sz="1400">
                <a:solidFill>
                  <a:srgbClr val="63666A"/>
                </a:solidFill>
              </a:defRPr>
            </a:lvl3pPr>
            <a:lvl4pPr marL="574675" indent="-169863">
              <a:lnSpc>
                <a:spcPct val="100000"/>
              </a:lnSpc>
              <a:buFont typeface="System Font Regular"/>
              <a:buChar char="–"/>
              <a:tabLst/>
              <a:defRPr sz="1400">
                <a:solidFill>
                  <a:srgbClr val="63666A"/>
                </a:solidFill>
              </a:defRPr>
            </a:lvl4pPr>
            <a:lvl5pPr marL="811213" indent="-169863">
              <a:lnSpc>
                <a:spcPct val="100000"/>
              </a:lnSpc>
              <a:buFont typeface="Arial" panose="020B0604020202020204" pitchFamily="34" charset="0"/>
              <a:buChar char="•"/>
              <a:tabLst/>
              <a:defRPr sz="1400">
                <a:solidFill>
                  <a:srgbClr val="63666A"/>
                </a:solidFill>
              </a:defRPr>
            </a:lvl5pPr>
          </a:lstStyle>
          <a:p>
            <a:pPr lvl="0"/>
            <a:r>
              <a:rPr lang="en-US" dirty="0"/>
              <a:t>Title in preset 16pt Arial Bold</a:t>
            </a:r>
          </a:p>
          <a:p>
            <a:pPr lvl="1"/>
            <a:r>
              <a:rPr lang="en-US" dirty="0"/>
              <a:t>First level</a:t>
            </a:r>
          </a:p>
        </p:txBody>
      </p:sp>
      <p:sp>
        <p:nvSpPr>
          <p:cNvPr id="6" name="Text Placeholder 3">
            <a:extLst>
              <a:ext uri="{FF2B5EF4-FFF2-40B4-BE49-F238E27FC236}">
                <a16:creationId xmlns:a16="http://schemas.microsoft.com/office/drawing/2014/main" id="{1E1A6EEE-F7B4-F24D-8F35-F261CCEADEB0}"/>
              </a:ext>
            </a:extLst>
          </p:cNvPr>
          <p:cNvSpPr>
            <a:spLocks noGrp="1"/>
          </p:cNvSpPr>
          <p:nvPr>
            <p:ph type="body" sz="quarter" idx="12" hasCustomPrompt="1"/>
          </p:nvPr>
        </p:nvSpPr>
        <p:spPr>
          <a:xfrm>
            <a:off x="6400800" y="2011680"/>
            <a:ext cx="2377440" cy="2930525"/>
          </a:xfrm>
        </p:spPr>
        <p:txBody>
          <a:bodyPr/>
          <a:lstStyle>
            <a:lvl1pPr>
              <a:lnSpc>
                <a:spcPct val="110000"/>
              </a:lnSpc>
              <a:defRPr sz="1600" b="1">
                <a:solidFill>
                  <a:srgbClr val="1D4F91"/>
                </a:solidFill>
              </a:defRPr>
            </a:lvl1pPr>
            <a:lvl2pPr marL="0" indent="0">
              <a:lnSpc>
                <a:spcPct val="110000"/>
              </a:lnSpc>
              <a:buFontTx/>
              <a:buNone/>
              <a:tabLst/>
              <a:defRPr sz="1600"/>
            </a:lvl2pPr>
            <a:lvl3pPr marL="352425" indent="-169863">
              <a:lnSpc>
                <a:spcPct val="100000"/>
              </a:lnSpc>
              <a:buFont typeface="Arial" panose="020B0604020202020204" pitchFamily="34" charset="0"/>
              <a:buChar char="•"/>
              <a:tabLst/>
              <a:defRPr sz="1400">
                <a:solidFill>
                  <a:srgbClr val="63666A"/>
                </a:solidFill>
              </a:defRPr>
            </a:lvl3pPr>
            <a:lvl4pPr marL="574675" indent="-169863">
              <a:lnSpc>
                <a:spcPct val="100000"/>
              </a:lnSpc>
              <a:buFont typeface="System Font Regular"/>
              <a:buChar char="–"/>
              <a:tabLst/>
              <a:defRPr sz="1400">
                <a:solidFill>
                  <a:srgbClr val="63666A"/>
                </a:solidFill>
              </a:defRPr>
            </a:lvl4pPr>
            <a:lvl5pPr marL="811213" indent="-169863">
              <a:lnSpc>
                <a:spcPct val="100000"/>
              </a:lnSpc>
              <a:buFont typeface="Arial" panose="020B0604020202020204" pitchFamily="34" charset="0"/>
              <a:buChar char="•"/>
              <a:tabLst/>
              <a:defRPr sz="1400">
                <a:solidFill>
                  <a:srgbClr val="63666A"/>
                </a:solidFill>
              </a:defRPr>
            </a:lvl5pPr>
          </a:lstStyle>
          <a:p>
            <a:pPr lvl="0"/>
            <a:r>
              <a:rPr lang="en-US" dirty="0"/>
              <a:t>Title in preset 16pt Arial Bold</a:t>
            </a:r>
          </a:p>
          <a:p>
            <a:pPr lvl="1"/>
            <a:r>
              <a:rPr lang="en-US" dirty="0"/>
              <a:t>First level</a:t>
            </a:r>
          </a:p>
        </p:txBody>
      </p:sp>
      <p:sp>
        <p:nvSpPr>
          <p:cNvPr id="7" name="Text Placeholder 3">
            <a:extLst>
              <a:ext uri="{FF2B5EF4-FFF2-40B4-BE49-F238E27FC236}">
                <a16:creationId xmlns:a16="http://schemas.microsoft.com/office/drawing/2014/main" id="{358E3486-1115-FE4A-B805-5089C623E8D0}"/>
              </a:ext>
            </a:extLst>
          </p:cNvPr>
          <p:cNvSpPr>
            <a:spLocks noGrp="1"/>
          </p:cNvSpPr>
          <p:nvPr>
            <p:ph type="body" sz="quarter" idx="13" hasCustomPrompt="1"/>
          </p:nvPr>
        </p:nvSpPr>
        <p:spPr>
          <a:xfrm>
            <a:off x="9326880" y="2011680"/>
            <a:ext cx="2377440" cy="2930525"/>
          </a:xfrm>
        </p:spPr>
        <p:txBody>
          <a:bodyPr/>
          <a:lstStyle>
            <a:lvl1pPr>
              <a:lnSpc>
                <a:spcPct val="110000"/>
              </a:lnSpc>
              <a:defRPr sz="1600" b="1">
                <a:solidFill>
                  <a:srgbClr val="1D4F91"/>
                </a:solidFill>
              </a:defRPr>
            </a:lvl1pPr>
            <a:lvl2pPr marL="0" indent="0">
              <a:lnSpc>
                <a:spcPct val="110000"/>
              </a:lnSpc>
              <a:buFontTx/>
              <a:buNone/>
              <a:tabLst/>
              <a:defRPr sz="1600"/>
            </a:lvl2pPr>
            <a:lvl3pPr marL="352425" indent="-169863">
              <a:lnSpc>
                <a:spcPct val="100000"/>
              </a:lnSpc>
              <a:buFont typeface="Arial" panose="020B0604020202020204" pitchFamily="34" charset="0"/>
              <a:buChar char="•"/>
              <a:tabLst/>
              <a:defRPr sz="1400">
                <a:solidFill>
                  <a:srgbClr val="63666A"/>
                </a:solidFill>
              </a:defRPr>
            </a:lvl3pPr>
            <a:lvl4pPr marL="574675" indent="-169863">
              <a:lnSpc>
                <a:spcPct val="100000"/>
              </a:lnSpc>
              <a:buFont typeface="System Font Regular"/>
              <a:buChar char="–"/>
              <a:tabLst/>
              <a:defRPr sz="1400">
                <a:solidFill>
                  <a:srgbClr val="63666A"/>
                </a:solidFill>
              </a:defRPr>
            </a:lvl4pPr>
            <a:lvl5pPr marL="811213" indent="-169863">
              <a:lnSpc>
                <a:spcPct val="100000"/>
              </a:lnSpc>
              <a:buFont typeface="Arial" panose="020B0604020202020204" pitchFamily="34" charset="0"/>
              <a:buChar char="•"/>
              <a:tabLst/>
              <a:defRPr sz="1400">
                <a:solidFill>
                  <a:srgbClr val="63666A"/>
                </a:solidFill>
              </a:defRPr>
            </a:lvl5pPr>
          </a:lstStyle>
          <a:p>
            <a:pPr lvl="0"/>
            <a:r>
              <a:rPr lang="en-US" dirty="0"/>
              <a:t>Title in preset 16pt Arial Bold</a:t>
            </a:r>
          </a:p>
          <a:p>
            <a:pPr lvl="1"/>
            <a:r>
              <a:rPr lang="en-US" dirty="0"/>
              <a:t>First level</a:t>
            </a:r>
          </a:p>
        </p:txBody>
      </p:sp>
      <p:sp>
        <p:nvSpPr>
          <p:cNvPr id="17" name="Footer Placeholder 16">
            <a:extLst>
              <a:ext uri="{FF2B5EF4-FFF2-40B4-BE49-F238E27FC236}">
                <a16:creationId xmlns:a16="http://schemas.microsoft.com/office/drawing/2014/main" id="{BAF30347-3286-3848-AA1B-A55CE9A3029F}"/>
              </a:ext>
            </a:extLst>
          </p:cNvPr>
          <p:cNvSpPr>
            <a:spLocks noGrp="1"/>
          </p:cNvSpPr>
          <p:nvPr>
            <p:ph type="ftr" sz="quarter" idx="28"/>
          </p:nvPr>
        </p:nvSpPr>
        <p:spPr/>
        <p:txBody>
          <a:bodyPr/>
          <a:lstStyle/>
          <a:p>
            <a:fld id="{7240D81F-A9C9-BE4E-89F2-C5514A3B633B}" type="slidenum">
              <a:rPr lang="en-US" smtClean="0"/>
              <a:pPr/>
              <a:t>‹Nº›</a:t>
            </a:fld>
            <a:r>
              <a:rPr lang="en-US"/>
              <a:t>	© Experian	</a:t>
            </a:r>
            <a:fld id="{90946941-A803-504E-A5BD-6619F6F5FE25}" type="datetime1">
              <a:rPr lang="en-US" smtClean="0"/>
              <a:pPr/>
              <a:t>4/7/2021</a:t>
            </a:fld>
            <a:r>
              <a:rPr lang="en-US"/>
              <a:t>	Experian Internal</a:t>
            </a:r>
          </a:p>
        </p:txBody>
      </p:sp>
      <p:sp>
        <p:nvSpPr>
          <p:cNvPr id="18" name="Text Placeholder 5">
            <a:extLst>
              <a:ext uri="{FF2B5EF4-FFF2-40B4-BE49-F238E27FC236}">
                <a16:creationId xmlns:a16="http://schemas.microsoft.com/office/drawing/2014/main" id="{64367D5E-B141-FB4F-B9F2-AA1E5DB395B4}"/>
              </a:ext>
            </a:extLst>
          </p:cNvPr>
          <p:cNvSpPr>
            <a:spLocks noGrp="1"/>
          </p:cNvSpPr>
          <p:nvPr>
            <p:ph type="body" sz="quarter" idx="29" hasCustomPrompt="1"/>
          </p:nvPr>
        </p:nvSpPr>
        <p:spPr>
          <a:xfrm>
            <a:off x="457200" y="1005840"/>
            <a:ext cx="11274425" cy="419100"/>
          </a:xfrm>
        </p:spPr>
        <p:txBody>
          <a:bodyPr>
            <a:normAutofit/>
          </a:bodyPr>
          <a:lstStyle>
            <a:lvl1pPr>
              <a:lnSpc>
                <a:spcPct val="120000"/>
              </a:lnSpc>
              <a:spcBef>
                <a:spcPts val="0"/>
              </a:spcBef>
              <a:defRPr sz="1800">
                <a:solidFill>
                  <a:srgbClr val="1D4F91"/>
                </a:solidFill>
              </a:defRPr>
            </a:lvl1pPr>
          </a:lstStyle>
          <a:p>
            <a:pPr lvl="0"/>
            <a:r>
              <a:rPr lang="en-US" dirty="0" err="1"/>
              <a:t>Subheadline</a:t>
            </a:r>
            <a:r>
              <a:rPr lang="en-US" dirty="0"/>
              <a:t> preset in 18pt, if required</a:t>
            </a:r>
          </a:p>
        </p:txBody>
      </p:sp>
    </p:spTree>
    <p:extLst>
      <p:ext uri="{BB962C8B-B14F-4D97-AF65-F5344CB8AC3E}">
        <p14:creationId xmlns:p14="http://schemas.microsoft.com/office/powerpoint/2010/main" val="107246277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4-column content layout w/image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D66DB-313B-EE4C-A670-9DE5062B0DC3}"/>
              </a:ext>
            </a:extLst>
          </p:cNvPr>
          <p:cNvSpPr>
            <a:spLocks noGrp="1"/>
          </p:cNvSpPr>
          <p:nvPr>
            <p:ph type="title" hasCustomPrompt="1"/>
          </p:nvPr>
        </p:nvSpPr>
        <p:spPr/>
        <p:txBody>
          <a:bodyPr/>
          <a:lstStyle/>
          <a:p>
            <a:r>
              <a:rPr lang="en-US"/>
              <a:t>Headline preset in 32pt bolded for emphasis</a:t>
            </a:r>
          </a:p>
        </p:txBody>
      </p:sp>
      <p:sp>
        <p:nvSpPr>
          <p:cNvPr id="4" name="Text Placeholder 3">
            <a:extLst>
              <a:ext uri="{FF2B5EF4-FFF2-40B4-BE49-F238E27FC236}">
                <a16:creationId xmlns:a16="http://schemas.microsoft.com/office/drawing/2014/main" id="{916AFF0C-9C78-DD45-AC63-FC06845E03E8}"/>
              </a:ext>
            </a:extLst>
          </p:cNvPr>
          <p:cNvSpPr>
            <a:spLocks noGrp="1"/>
          </p:cNvSpPr>
          <p:nvPr>
            <p:ph type="body" sz="quarter" idx="10" hasCustomPrompt="1"/>
          </p:nvPr>
        </p:nvSpPr>
        <p:spPr>
          <a:xfrm>
            <a:off x="457200" y="2743200"/>
            <a:ext cx="2377440" cy="2930525"/>
          </a:xfrm>
        </p:spPr>
        <p:txBody>
          <a:bodyPr>
            <a:normAutofit/>
          </a:bodyPr>
          <a:lstStyle>
            <a:lvl1pPr>
              <a:lnSpc>
                <a:spcPct val="110000"/>
              </a:lnSpc>
              <a:defRPr sz="1600" b="1">
                <a:solidFill>
                  <a:srgbClr val="1D4F91"/>
                </a:solidFill>
              </a:defRPr>
            </a:lvl1pPr>
            <a:lvl2pPr marL="0" indent="0">
              <a:lnSpc>
                <a:spcPct val="110000"/>
              </a:lnSpc>
              <a:spcBef>
                <a:spcPts val="500"/>
              </a:spcBef>
              <a:spcAft>
                <a:spcPts val="0"/>
              </a:spcAft>
              <a:buNone/>
              <a:tabLst/>
              <a:defRPr sz="1600"/>
            </a:lvl2pPr>
            <a:lvl3pPr marL="349250" indent="-169863">
              <a:lnSpc>
                <a:spcPct val="110000"/>
              </a:lnSpc>
              <a:spcBef>
                <a:spcPts val="500"/>
              </a:spcBef>
              <a:spcAft>
                <a:spcPts val="0"/>
              </a:spcAft>
              <a:buFont typeface="Arial" panose="020B0604020202020204" pitchFamily="34" charset="0"/>
              <a:buChar char="•"/>
              <a:tabLst/>
              <a:defRPr sz="1600">
                <a:solidFill>
                  <a:srgbClr val="63666A"/>
                </a:solidFill>
              </a:defRPr>
            </a:lvl3pPr>
            <a:lvl4pPr marL="519113" indent="-169863">
              <a:lnSpc>
                <a:spcPct val="110000"/>
              </a:lnSpc>
              <a:spcBef>
                <a:spcPts val="500"/>
              </a:spcBef>
              <a:spcAft>
                <a:spcPts val="0"/>
              </a:spcAft>
              <a:buFont typeface="System Font Regular"/>
              <a:buChar char="–"/>
              <a:tabLst/>
              <a:defRPr sz="1600">
                <a:solidFill>
                  <a:srgbClr val="63666A"/>
                </a:solidFill>
              </a:defRPr>
            </a:lvl4pPr>
            <a:lvl5pPr marL="694944" indent="-169863">
              <a:lnSpc>
                <a:spcPct val="110000"/>
              </a:lnSpc>
              <a:spcBef>
                <a:spcPts val="500"/>
              </a:spcBef>
              <a:spcAft>
                <a:spcPts val="0"/>
              </a:spcAft>
              <a:buFont typeface="Arial" panose="020B0604020202020204" pitchFamily="34" charset="0"/>
              <a:buChar char="•"/>
              <a:tabLst/>
              <a:defRPr sz="1600">
                <a:solidFill>
                  <a:srgbClr val="63666A"/>
                </a:solidFill>
              </a:defRPr>
            </a:lvl5pPr>
          </a:lstStyle>
          <a:p>
            <a:pPr lvl="0"/>
            <a:r>
              <a:rPr lang="en-US" dirty="0"/>
              <a:t>Title in preset 16pt Arial Bold</a:t>
            </a:r>
          </a:p>
          <a:p>
            <a:pPr lvl="1"/>
            <a:r>
              <a:rPr lang="en-US" dirty="0"/>
              <a:t>First level</a:t>
            </a:r>
          </a:p>
          <a:p>
            <a:pPr lvl="2"/>
            <a:r>
              <a:rPr lang="en-US" dirty="0"/>
              <a:t>Second level</a:t>
            </a:r>
          </a:p>
          <a:p>
            <a:pPr lvl="3"/>
            <a:r>
              <a:rPr lang="en-US" dirty="0"/>
              <a:t>Third level</a:t>
            </a:r>
          </a:p>
          <a:p>
            <a:pPr lvl="4"/>
            <a:r>
              <a:rPr lang="en-US" dirty="0"/>
              <a:t>Fourth level</a:t>
            </a:r>
          </a:p>
        </p:txBody>
      </p:sp>
      <p:sp>
        <p:nvSpPr>
          <p:cNvPr id="5" name="Text Placeholder 3">
            <a:extLst>
              <a:ext uri="{FF2B5EF4-FFF2-40B4-BE49-F238E27FC236}">
                <a16:creationId xmlns:a16="http://schemas.microsoft.com/office/drawing/2014/main" id="{5C41B9E6-AF69-B843-9568-D35A86A66E90}"/>
              </a:ext>
            </a:extLst>
          </p:cNvPr>
          <p:cNvSpPr>
            <a:spLocks noGrp="1"/>
          </p:cNvSpPr>
          <p:nvPr>
            <p:ph type="body" sz="quarter" idx="11" hasCustomPrompt="1"/>
          </p:nvPr>
        </p:nvSpPr>
        <p:spPr>
          <a:xfrm>
            <a:off x="3383280" y="2743200"/>
            <a:ext cx="2377440" cy="2930525"/>
          </a:xfrm>
        </p:spPr>
        <p:txBody>
          <a:bodyPr>
            <a:normAutofit/>
          </a:bodyPr>
          <a:lstStyle>
            <a:lvl1pPr>
              <a:lnSpc>
                <a:spcPct val="110000"/>
              </a:lnSpc>
              <a:defRPr sz="1600" b="1">
                <a:solidFill>
                  <a:srgbClr val="1D4F91"/>
                </a:solidFill>
              </a:defRPr>
            </a:lvl1pPr>
            <a:lvl2pPr marL="0" indent="0">
              <a:lnSpc>
                <a:spcPct val="110000"/>
              </a:lnSpc>
              <a:buNone/>
              <a:tabLst/>
              <a:defRPr sz="1600"/>
            </a:lvl2pPr>
            <a:lvl3pPr marL="347472" indent="-169863">
              <a:lnSpc>
                <a:spcPct val="110000"/>
              </a:lnSpc>
              <a:buFont typeface="Arial" panose="020B0604020202020204" pitchFamily="34" charset="0"/>
              <a:buChar char="•"/>
              <a:tabLst/>
              <a:defRPr sz="1600">
                <a:solidFill>
                  <a:srgbClr val="63666A"/>
                </a:solidFill>
              </a:defRPr>
            </a:lvl3pPr>
            <a:lvl4pPr marL="521208" indent="-169863">
              <a:lnSpc>
                <a:spcPct val="110000"/>
              </a:lnSpc>
              <a:buFont typeface="System Font Regular"/>
              <a:buChar char="–"/>
              <a:tabLst/>
              <a:defRPr sz="1600">
                <a:solidFill>
                  <a:srgbClr val="63666A"/>
                </a:solidFill>
              </a:defRPr>
            </a:lvl4pPr>
            <a:lvl5pPr marL="693738" indent="-169863">
              <a:lnSpc>
                <a:spcPct val="110000"/>
              </a:lnSpc>
              <a:buFont typeface="Arial" panose="020B0604020202020204" pitchFamily="34" charset="0"/>
              <a:buChar char="•"/>
              <a:tabLst/>
              <a:defRPr sz="1600">
                <a:solidFill>
                  <a:srgbClr val="63666A"/>
                </a:solidFill>
              </a:defRPr>
            </a:lvl5pPr>
          </a:lstStyle>
          <a:p>
            <a:pPr lvl="0"/>
            <a:r>
              <a:rPr lang="en-US" dirty="0"/>
              <a:t>Title in preset 16pt Arial Bold</a:t>
            </a:r>
          </a:p>
          <a:p>
            <a:pPr lvl="1"/>
            <a:r>
              <a:rPr lang="en-US" dirty="0"/>
              <a:t>First level</a:t>
            </a:r>
          </a:p>
          <a:p>
            <a:pPr lvl="2"/>
            <a:r>
              <a:rPr lang="en-US" dirty="0"/>
              <a:t>Second level</a:t>
            </a:r>
          </a:p>
          <a:p>
            <a:pPr lvl="3"/>
            <a:r>
              <a:rPr lang="en-US" dirty="0"/>
              <a:t>Third level</a:t>
            </a:r>
          </a:p>
          <a:p>
            <a:pPr lvl="4"/>
            <a:r>
              <a:rPr lang="en-US" dirty="0"/>
              <a:t>Fourth level</a:t>
            </a:r>
          </a:p>
        </p:txBody>
      </p:sp>
      <p:sp>
        <p:nvSpPr>
          <p:cNvPr id="6" name="Text Placeholder 3">
            <a:extLst>
              <a:ext uri="{FF2B5EF4-FFF2-40B4-BE49-F238E27FC236}">
                <a16:creationId xmlns:a16="http://schemas.microsoft.com/office/drawing/2014/main" id="{1E1A6EEE-F7B4-F24D-8F35-F261CCEADEB0}"/>
              </a:ext>
            </a:extLst>
          </p:cNvPr>
          <p:cNvSpPr>
            <a:spLocks noGrp="1"/>
          </p:cNvSpPr>
          <p:nvPr>
            <p:ph type="body" sz="quarter" idx="12" hasCustomPrompt="1"/>
          </p:nvPr>
        </p:nvSpPr>
        <p:spPr>
          <a:xfrm>
            <a:off x="6400800" y="2743200"/>
            <a:ext cx="2377440" cy="2930525"/>
          </a:xfrm>
        </p:spPr>
        <p:txBody>
          <a:bodyPr>
            <a:normAutofit/>
          </a:bodyPr>
          <a:lstStyle>
            <a:lvl1pPr>
              <a:lnSpc>
                <a:spcPct val="110000"/>
              </a:lnSpc>
              <a:defRPr sz="1600" b="1">
                <a:solidFill>
                  <a:srgbClr val="1D4F91"/>
                </a:solidFill>
              </a:defRPr>
            </a:lvl1pPr>
            <a:lvl2pPr marL="0" indent="0">
              <a:lnSpc>
                <a:spcPct val="110000"/>
              </a:lnSpc>
              <a:buFontTx/>
              <a:buNone/>
              <a:tabLst/>
              <a:defRPr sz="1600"/>
            </a:lvl2pPr>
            <a:lvl3pPr marL="347472" indent="-169863">
              <a:lnSpc>
                <a:spcPct val="110000"/>
              </a:lnSpc>
              <a:buFont typeface="Arial" panose="020B0604020202020204" pitchFamily="34" charset="0"/>
              <a:buChar char="•"/>
              <a:tabLst/>
              <a:defRPr sz="1600">
                <a:solidFill>
                  <a:srgbClr val="63666A"/>
                </a:solidFill>
              </a:defRPr>
            </a:lvl3pPr>
            <a:lvl4pPr marL="521208" indent="-169863">
              <a:lnSpc>
                <a:spcPct val="110000"/>
              </a:lnSpc>
              <a:buFont typeface="System Font Regular"/>
              <a:buChar char="–"/>
              <a:tabLst/>
              <a:defRPr sz="1600">
                <a:solidFill>
                  <a:srgbClr val="63666A"/>
                </a:solidFill>
              </a:defRPr>
            </a:lvl4pPr>
            <a:lvl5pPr marL="694944" indent="-169863">
              <a:lnSpc>
                <a:spcPct val="110000"/>
              </a:lnSpc>
              <a:buFont typeface="Arial" panose="020B0604020202020204" pitchFamily="34" charset="0"/>
              <a:buChar char="•"/>
              <a:tabLst/>
              <a:defRPr sz="1600">
                <a:solidFill>
                  <a:srgbClr val="63666A"/>
                </a:solidFill>
              </a:defRPr>
            </a:lvl5pPr>
          </a:lstStyle>
          <a:p>
            <a:pPr lvl="0"/>
            <a:r>
              <a:rPr lang="en-US" dirty="0"/>
              <a:t>Title in preset 16pt Arial Bold</a:t>
            </a:r>
          </a:p>
          <a:p>
            <a:pPr lvl="1"/>
            <a:r>
              <a:rPr lang="en-US" dirty="0"/>
              <a:t>First level</a:t>
            </a:r>
          </a:p>
          <a:p>
            <a:pPr lvl="2"/>
            <a:r>
              <a:rPr lang="en-US" dirty="0"/>
              <a:t>Second level</a:t>
            </a:r>
          </a:p>
          <a:p>
            <a:pPr lvl="3"/>
            <a:r>
              <a:rPr lang="en-US" dirty="0"/>
              <a:t>Third level</a:t>
            </a:r>
          </a:p>
          <a:p>
            <a:pPr lvl="4"/>
            <a:r>
              <a:rPr lang="en-US" dirty="0"/>
              <a:t>Fourth level</a:t>
            </a:r>
          </a:p>
        </p:txBody>
      </p:sp>
      <p:sp>
        <p:nvSpPr>
          <p:cNvPr id="7" name="Text Placeholder 3">
            <a:extLst>
              <a:ext uri="{FF2B5EF4-FFF2-40B4-BE49-F238E27FC236}">
                <a16:creationId xmlns:a16="http://schemas.microsoft.com/office/drawing/2014/main" id="{358E3486-1115-FE4A-B805-5089C623E8D0}"/>
              </a:ext>
            </a:extLst>
          </p:cNvPr>
          <p:cNvSpPr>
            <a:spLocks noGrp="1"/>
          </p:cNvSpPr>
          <p:nvPr>
            <p:ph type="body" sz="quarter" idx="13" hasCustomPrompt="1"/>
          </p:nvPr>
        </p:nvSpPr>
        <p:spPr>
          <a:xfrm>
            <a:off x="9326880" y="2743200"/>
            <a:ext cx="2377440" cy="2930525"/>
          </a:xfrm>
        </p:spPr>
        <p:txBody>
          <a:bodyPr>
            <a:normAutofit/>
          </a:bodyPr>
          <a:lstStyle>
            <a:lvl1pPr>
              <a:lnSpc>
                <a:spcPct val="110000"/>
              </a:lnSpc>
              <a:defRPr sz="1600" b="1">
                <a:solidFill>
                  <a:srgbClr val="1D4F91"/>
                </a:solidFill>
              </a:defRPr>
            </a:lvl1pPr>
            <a:lvl2pPr marL="0" indent="0">
              <a:lnSpc>
                <a:spcPct val="110000"/>
              </a:lnSpc>
              <a:buFontTx/>
              <a:buNone/>
              <a:tabLst/>
              <a:defRPr sz="1600"/>
            </a:lvl2pPr>
            <a:lvl3pPr marL="347472" indent="-169863">
              <a:lnSpc>
                <a:spcPct val="110000"/>
              </a:lnSpc>
              <a:buFont typeface="Arial" panose="020B0604020202020204" pitchFamily="34" charset="0"/>
              <a:buChar char="•"/>
              <a:tabLst/>
              <a:defRPr sz="1600">
                <a:solidFill>
                  <a:srgbClr val="63666A"/>
                </a:solidFill>
              </a:defRPr>
            </a:lvl3pPr>
            <a:lvl4pPr marL="521208" indent="-169863">
              <a:lnSpc>
                <a:spcPct val="110000"/>
              </a:lnSpc>
              <a:buFont typeface="System Font Regular"/>
              <a:buChar char="–"/>
              <a:tabLst/>
              <a:defRPr sz="1600">
                <a:solidFill>
                  <a:srgbClr val="63666A"/>
                </a:solidFill>
              </a:defRPr>
            </a:lvl4pPr>
            <a:lvl5pPr marL="694944" indent="-169863">
              <a:lnSpc>
                <a:spcPct val="110000"/>
              </a:lnSpc>
              <a:buFont typeface="Arial" panose="020B0604020202020204" pitchFamily="34" charset="0"/>
              <a:buChar char="•"/>
              <a:tabLst/>
              <a:defRPr sz="1600">
                <a:solidFill>
                  <a:srgbClr val="63666A"/>
                </a:solidFill>
              </a:defRPr>
            </a:lvl5pPr>
          </a:lstStyle>
          <a:p>
            <a:pPr lvl="0"/>
            <a:r>
              <a:rPr lang="en-US" dirty="0"/>
              <a:t>Title in preset 16pt Arial Bold</a:t>
            </a:r>
          </a:p>
          <a:p>
            <a:pPr lvl="1"/>
            <a:r>
              <a:rPr lang="en-US" dirty="0"/>
              <a:t>First level</a:t>
            </a:r>
          </a:p>
          <a:p>
            <a:pPr lvl="2"/>
            <a:r>
              <a:rPr lang="en-US" dirty="0"/>
              <a:t>Second level</a:t>
            </a:r>
          </a:p>
          <a:p>
            <a:pPr lvl="3"/>
            <a:r>
              <a:rPr lang="en-US" dirty="0"/>
              <a:t>Third level</a:t>
            </a:r>
          </a:p>
          <a:p>
            <a:pPr lvl="4"/>
            <a:r>
              <a:rPr lang="en-US" dirty="0"/>
              <a:t>Fourth level</a:t>
            </a:r>
          </a:p>
        </p:txBody>
      </p:sp>
      <p:sp>
        <p:nvSpPr>
          <p:cNvPr id="12" name="Picture Placeholder 4">
            <a:extLst>
              <a:ext uri="{FF2B5EF4-FFF2-40B4-BE49-F238E27FC236}">
                <a16:creationId xmlns:a16="http://schemas.microsoft.com/office/drawing/2014/main" id="{6C085B38-6620-C649-9BCA-72E0C4D7A283}"/>
              </a:ext>
            </a:extLst>
          </p:cNvPr>
          <p:cNvSpPr>
            <a:spLocks noGrp="1"/>
          </p:cNvSpPr>
          <p:nvPr>
            <p:ph type="pic" sz="quarter" idx="24" hasCustomPrompt="1"/>
          </p:nvPr>
        </p:nvSpPr>
        <p:spPr>
          <a:xfrm>
            <a:off x="457200" y="1600200"/>
            <a:ext cx="762000" cy="857250"/>
          </a:xfrm>
        </p:spPr>
        <p:txBody>
          <a:bodyPr anchor="ctr"/>
          <a:lstStyle>
            <a:lvl1pPr algn="ctr">
              <a:defRPr sz="1200" b="1">
                <a:solidFill>
                  <a:srgbClr val="E63888"/>
                </a:solidFill>
              </a:defRPr>
            </a:lvl1pPr>
          </a:lstStyle>
          <a:p>
            <a:r>
              <a:rPr lang="en-US"/>
              <a:t>Insert image here</a:t>
            </a:r>
          </a:p>
        </p:txBody>
      </p:sp>
      <p:sp>
        <p:nvSpPr>
          <p:cNvPr id="13" name="Picture Placeholder 4">
            <a:extLst>
              <a:ext uri="{FF2B5EF4-FFF2-40B4-BE49-F238E27FC236}">
                <a16:creationId xmlns:a16="http://schemas.microsoft.com/office/drawing/2014/main" id="{B6408528-38F4-1D4C-A153-1D340A991B9E}"/>
              </a:ext>
            </a:extLst>
          </p:cNvPr>
          <p:cNvSpPr>
            <a:spLocks noGrp="1"/>
          </p:cNvSpPr>
          <p:nvPr>
            <p:ph type="pic" sz="quarter" idx="25" hasCustomPrompt="1"/>
          </p:nvPr>
        </p:nvSpPr>
        <p:spPr>
          <a:xfrm>
            <a:off x="3409036" y="1600200"/>
            <a:ext cx="762000" cy="857250"/>
          </a:xfrm>
        </p:spPr>
        <p:txBody>
          <a:bodyPr anchor="ctr"/>
          <a:lstStyle>
            <a:lvl1pPr algn="ctr">
              <a:defRPr sz="1200" b="1">
                <a:solidFill>
                  <a:srgbClr val="E63888"/>
                </a:solidFill>
              </a:defRPr>
            </a:lvl1pPr>
          </a:lstStyle>
          <a:p>
            <a:r>
              <a:rPr lang="en-US"/>
              <a:t>Insert image here</a:t>
            </a:r>
          </a:p>
        </p:txBody>
      </p:sp>
      <p:sp>
        <p:nvSpPr>
          <p:cNvPr id="14" name="Picture Placeholder 4">
            <a:extLst>
              <a:ext uri="{FF2B5EF4-FFF2-40B4-BE49-F238E27FC236}">
                <a16:creationId xmlns:a16="http://schemas.microsoft.com/office/drawing/2014/main" id="{036DFDAC-0E52-1D46-815A-14300E28B644}"/>
              </a:ext>
            </a:extLst>
          </p:cNvPr>
          <p:cNvSpPr>
            <a:spLocks noGrp="1"/>
          </p:cNvSpPr>
          <p:nvPr>
            <p:ph type="pic" sz="quarter" idx="26" hasCustomPrompt="1"/>
          </p:nvPr>
        </p:nvSpPr>
        <p:spPr>
          <a:xfrm>
            <a:off x="6400800" y="1600200"/>
            <a:ext cx="762000" cy="857250"/>
          </a:xfrm>
        </p:spPr>
        <p:txBody>
          <a:bodyPr anchor="ctr"/>
          <a:lstStyle>
            <a:lvl1pPr algn="ctr">
              <a:defRPr sz="1200" b="1">
                <a:solidFill>
                  <a:srgbClr val="E63888"/>
                </a:solidFill>
              </a:defRPr>
            </a:lvl1pPr>
          </a:lstStyle>
          <a:p>
            <a:r>
              <a:rPr lang="en-US"/>
              <a:t>Insert image here</a:t>
            </a:r>
          </a:p>
        </p:txBody>
      </p:sp>
      <p:sp>
        <p:nvSpPr>
          <p:cNvPr id="15" name="Picture Placeholder 4">
            <a:extLst>
              <a:ext uri="{FF2B5EF4-FFF2-40B4-BE49-F238E27FC236}">
                <a16:creationId xmlns:a16="http://schemas.microsoft.com/office/drawing/2014/main" id="{5CD48598-6004-B24E-AED7-501E08602A64}"/>
              </a:ext>
            </a:extLst>
          </p:cNvPr>
          <p:cNvSpPr>
            <a:spLocks noGrp="1"/>
          </p:cNvSpPr>
          <p:nvPr>
            <p:ph type="pic" sz="quarter" idx="27" hasCustomPrompt="1"/>
          </p:nvPr>
        </p:nvSpPr>
        <p:spPr>
          <a:xfrm>
            <a:off x="9312708" y="1600200"/>
            <a:ext cx="762000" cy="857250"/>
          </a:xfrm>
        </p:spPr>
        <p:txBody>
          <a:bodyPr anchor="ctr"/>
          <a:lstStyle>
            <a:lvl1pPr algn="ctr">
              <a:defRPr sz="1200" b="1">
                <a:solidFill>
                  <a:srgbClr val="E63888"/>
                </a:solidFill>
              </a:defRPr>
            </a:lvl1pPr>
          </a:lstStyle>
          <a:p>
            <a:r>
              <a:rPr lang="en-US"/>
              <a:t>Insert image here</a:t>
            </a:r>
          </a:p>
        </p:txBody>
      </p:sp>
      <p:sp>
        <p:nvSpPr>
          <p:cNvPr id="17" name="Footer Placeholder 16">
            <a:extLst>
              <a:ext uri="{FF2B5EF4-FFF2-40B4-BE49-F238E27FC236}">
                <a16:creationId xmlns:a16="http://schemas.microsoft.com/office/drawing/2014/main" id="{BAF30347-3286-3848-AA1B-A55CE9A3029F}"/>
              </a:ext>
            </a:extLst>
          </p:cNvPr>
          <p:cNvSpPr>
            <a:spLocks noGrp="1"/>
          </p:cNvSpPr>
          <p:nvPr>
            <p:ph type="ftr" sz="quarter" idx="28"/>
          </p:nvPr>
        </p:nvSpPr>
        <p:spPr/>
        <p:txBody>
          <a:bodyPr/>
          <a:lstStyle/>
          <a:p>
            <a:fld id="{7240D81F-A9C9-BE4E-89F2-C5514A3B633B}" type="slidenum">
              <a:rPr lang="en-US" smtClean="0"/>
              <a:pPr/>
              <a:t>‹Nº›</a:t>
            </a:fld>
            <a:r>
              <a:rPr lang="en-US"/>
              <a:t>	© Experian	</a:t>
            </a:r>
            <a:fld id="{90946941-A803-504E-A5BD-6619F6F5FE25}" type="datetime1">
              <a:rPr lang="en-US" smtClean="0"/>
              <a:pPr/>
              <a:t>4/7/2021</a:t>
            </a:fld>
            <a:r>
              <a:rPr lang="en-US"/>
              <a:t>	Experian Internal</a:t>
            </a:r>
          </a:p>
        </p:txBody>
      </p:sp>
      <p:sp>
        <p:nvSpPr>
          <p:cNvPr id="18" name="Text Placeholder 5">
            <a:extLst>
              <a:ext uri="{FF2B5EF4-FFF2-40B4-BE49-F238E27FC236}">
                <a16:creationId xmlns:a16="http://schemas.microsoft.com/office/drawing/2014/main" id="{64367D5E-B141-FB4F-B9F2-AA1E5DB395B4}"/>
              </a:ext>
            </a:extLst>
          </p:cNvPr>
          <p:cNvSpPr>
            <a:spLocks noGrp="1"/>
          </p:cNvSpPr>
          <p:nvPr>
            <p:ph type="body" sz="quarter" idx="29" hasCustomPrompt="1"/>
          </p:nvPr>
        </p:nvSpPr>
        <p:spPr>
          <a:xfrm>
            <a:off x="457200" y="1005840"/>
            <a:ext cx="11274425" cy="419100"/>
          </a:xfrm>
        </p:spPr>
        <p:txBody>
          <a:bodyPr>
            <a:normAutofit/>
          </a:bodyPr>
          <a:lstStyle>
            <a:lvl1pPr>
              <a:lnSpc>
                <a:spcPct val="120000"/>
              </a:lnSpc>
              <a:spcBef>
                <a:spcPts val="0"/>
              </a:spcBef>
              <a:defRPr sz="1800">
                <a:solidFill>
                  <a:srgbClr val="1D4F91"/>
                </a:solidFill>
              </a:defRPr>
            </a:lvl1pPr>
          </a:lstStyle>
          <a:p>
            <a:pPr lvl="0"/>
            <a:r>
              <a:rPr lang="en-US" dirty="0" err="1"/>
              <a:t>Subheadline</a:t>
            </a:r>
            <a:r>
              <a:rPr lang="en-US" dirty="0"/>
              <a:t> preset in 18pt, if required</a:t>
            </a:r>
          </a:p>
        </p:txBody>
      </p:sp>
    </p:spTree>
    <p:extLst>
      <p:ext uri="{BB962C8B-B14F-4D97-AF65-F5344CB8AC3E}">
        <p14:creationId xmlns:p14="http://schemas.microsoft.com/office/powerpoint/2010/main" val="1269074080"/>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4-column content layout w/imag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D66DB-313B-EE4C-A670-9DE5062B0DC3}"/>
              </a:ext>
            </a:extLst>
          </p:cNvPr>
          <p:cNvSpPr>
            <a:spLocks noGrp="1"/>
          </p:cNvSpPr>
          <p:nvPr>
            <p:ph type="title" hasCustomPrompt="1"/>
          </p:nvPr>
        </p:nvSpPr>
        <p:spPr/>
        <p:txBody>
          <a:bodyPr/>
          <a:lstStyle/>
          <a:p>
            <a:r>
              <a:rPr lang="en-US"/>
              <a:t>Headline preset in 32pt bolded for emphasis</a:t>
            </a:r>
          </a:p>
        </p:txBody>
      </p:sp>
      <p:sp>
        <p:nvSpPr>
          <p:cNvPr id="4" name="Text Placeholder 3">
            <a:extLst>
              <a:ext uri="{FF2B5EF4-FFF2-40B4-BE49-F238E27FC236}">
                <a16:creationId xmlns:a16="http://schemas.microsoft.com/office/drawing/2014/main" id="{916AFF0C-9C78-DD45-AC63-FC06845E03E8}"/>
              </a:ext>
            </a:extLst>
          </p:cNvPr>
          <p:cNvSpPr>
            <a:spLocks noGrp="1"/>
          </p:cNvSpPr>
          <p:nvPr>
            <p:ph type="body" sz="quarter" idx="10" hasCustomPrompt="1"/>
          </p:nvPr>
        </p:nvSpPr>
        <p:spPr>
          <a:xfrm>
            <a:off x="457200" y="2743200"/>
            <a:ext cx="2377440" cy="2930525"/>
          </a:xfrm>
        </p:spPr>
        <p:txBody>
          <a:bodyPr>
            <a:normAutofit/>
          </a:bodyPr>
          <a:lstStyle>
            <a:lvl1pPr>
              <a:lnSpc>
                <a:spcPct val="110000"/>
              </a:lnSpc>
              <a:defRPr sz="1600" b="1">
                <a:solidFill>
                  <a:srgbClr val="1D4F91"/>
                </a:solidFill>
              </a:defRPr>
            </a:lvl1pPr>
            <a:lvl2pPr marL="174625" indent="-174625">
              <a:lnSpc>
                <a:spcPct val="110000"/>
              </a:lnSpc>
              <a:buFont typeface="Arial" panose="020B0604020202020204" pitchFamily="34" charset="0"/>
              <a:buChar char="•"/>
              <a:tabLst/>
              <a:defRPr sz="1600"/>
            </a:lvl2pPr>
            <a:lvl3pPr marL="346075" indent="-173038">
              <a:lnSpc>
                <a:spcPct val="110000"/>
              </a:lnSpc>
              <a:buFont typeface="System Font Regular"/>
              <a:buChar char="–"/>
              <a:tabLst/>
              <a:defRPr sz="1600">
                <a:solidFill>
                  <a:srgbClr val="63666A"/>
                </a:solidFill>
              </a:defRPr>
            </a:lvl3pPr>
            <a:lvl4pPr marL="521208" indent="-169863">
              <a:lnSpc>
                <a:spcPct val="110000"/>
              </a:lnSpc>
              <a:buFont typeface="Arial" panose="020B0604020202020204" pitchFamily="34" charset="0"/>
              <a:buChar char="•"/>
              <a:tabLst/>
              <a:defRPr sz="1600">
                <a:solidFill>
                  <a:srgbClr val="63666A"/>
                </a:solidFill>
              </a:defRPr>
            </a:lvl4pPr>
            <a:lvl5pPr marL="693738" indent="-169863">
              <a:lnSpc>
                <a:spcPct val="110000"/>
              </a:lnSpc>
              <a:buFont typeface="System Font Regular"/>
              <a:buChar char="–"/>
              <a:tabLst/>
              <a:defRPr sz="1600">
                <a:solidFill>
                  <a:srgbClr val="63666A"/>
                </a:solidFill>
              </a:defRPr>
            </a:lvl5pPr>
          </a:lstStyle>
          <a:p>
            <a:pPr lvl="0"/>
            <a:r>
              <a:rPr lang="en-US" dirty="0"/>
              <a:t>Title in preset 16pt Arial Bold</a:t>
            </a:r>
          </a:p>
          <a:p>
            <a:pPr lvl="1"/>
            <a:r>
              <a:rPr lang="en-US" dirty="0"/>
              <a:t>First level</a:t>
            </a:r>
          </a:p>
          <a:p>
            <a:pPr lvl="2"/>
            <a:r>
              <a:rPr lang="en-US" dirty="0"/>
              <a:t>Second level</a:t>
            </a:r>
          </a:p>
          <a:p>
            <a:pPr lvl="3"/>
            <a:r>
              <a:rPr lang="en-US" dirty="0"/>
              <a:t>Third level</a:t>
            </a:r>
          </a:p>
          <a:p>
            <a:pPr lvl="4"/>
            <a:r>
              <a:rPr lang="en-US" dirty="0"/>
              <a:t>Fourth level</a:t>
            </a:r>
          </a:p>
        </p:txBody>
      </p:sp>
      <p:sp>
        <p:nvSpPr>
          <p:cNvPr id="5" name="Text Placeholder 3">
            <a:extLst>
              <a:ext uri="{FF2B5EF4-FFF2-40B4-BE49-F238E27FC236}">
                <a16:creationId xmlns:a16="http://schemas.microsoft.com/office/drawing/2014/main" id="{5C41B9E6-AF69-B843-9568-D35A86A66E90}"/>
              </a:ext>
            </a:extLst>
          </p:cNvPr>
          <p:cNvSpPr>
            <a:spLocks noGrp="1"/>
          </p:cNvSpPr>
          <p:nvPr>
            <p:ph type="body" sz="quarter" idx="11" hasCustomPrompt="1"/>
          </p:nvPr>
        </p:nvSpPr>
        <p:spPr>
          <a:xfrm>
            <a:off x="3383280" y="2743200"/>
            <a:ext cx="2377440" cy="2930525"/>
          </a:xfrm>
        </p:spPr>
        <p:txBody>
          <a:bodyPr>
            <a:normAutofit/>
          </a:bodyPr>
          <a:lstStyle>
            <a:lvl1pPr>
              <a:lnSpc>
                <a:spcPct val="110000"/>
              </a:lnSpc>
              <a:defRPr sz="1600" b="1">
                <a:solidFill>
                  <a:srgbClr val="1D4F91"/>
                </a:solidFill>
              </a:defRPr>
            </a:lvl1pPr>
            <a:lvl2pPr marL="174625" indent="-174625">
              <a:lnSpc>
                <a:spcPct val="110000"/>
              </a:lnSpc>
              <a:buFont typeface="Arial" panose="020B0604020202020204" pitchFamily="34" charset="0"/>
              <a:buChar char="•"/>
              <a:tabLst/>
              <a:defRPr sz="1600"/>
            </a:lvl2pPr>
            <a:lvl3pPr marL="347472" indent="-173038">
              <a:lnSpc>
                <a:spcPct val="110000"/>
              </a:lnSpc>
              <a:buFont typeface="System Font Regular"/>
              <a:buChar char="–"/>
              <a:tabLst/>
              <a:defRPr sz="1600">
                <a:solidFill>
                  <a:srgbClr val="63666A"/>
                </a:solidFill>
              </a:defRPr>
            </a:lvl3pPr>
            <a:lvl4pPr marL="521208" indent="-169863">
              <a:lnSpc>
                <a:spcPct val="110000"/>
              </a:lnSpc>
              <a:buFont typeface="Arial" panose="020B0604020202020204" pitchFamily="34" charset="0"/>
              <a:buChar char="•"/>
              <a:tabLst/>
              <a:defRPr sz="1600">
                <a:solidFill>
                  <a:srgbClr val="63666A"/>
                </a:solidFill>
              </a:defRPr>
            </a:lvl4pPr>
            <a:lvl5pPr marL="694944" indent="-182563">
              <a:lnSpc>
                <a:spcPct val="110000"/>
              </a:lnSpc>
              <a:buFont typeface="System Font Regular"/>
              <a:buChar char="–"/>
              <a:tabLst/>
              <a:defRPr sz="1600">
                <a:solidFill>
                  <a:srgbClr val="63666A"/>
                </a:solidFill>
              </a:defRPr>
            </a:lvl5pPr>
          </a:lstStyle>
          <a:p>
            <a:pPr lvl="0"/>
            <a:r>
              <a:rPr lang="en-US" dirty="0"/>
              <a:t>Title in preset 16pt Arial Bold</a:t>
            </a:r>
          </a:p>
          <a:p>
            <a:pPr lvl="1"/>
            <a:r>
              <a:rPr lang="en-US" dirty="0"/>
              <a:t>First level</a:t>
            </a:r>
          </a:p>
          <a:p>
            <a:pPr lvl="2"/>
            <a:r>
              <a:rPr lang="en-US" dirty="0"/>
              <a:t>Second level</a:t>
            </a:r>
          </a:p>
          <a:p>
            <a:pPr lvl="3"/>
            <a:r>
              <a:rPr lang="en-US" dirty="0"/>
              <a:t>Third level</a:t>
            </a:r>
          </a:p>
          <a:p>
            <a:pPr lvl="4"/>
            <a:r>
              <a:rPr lang="en-US" dirty="0"/>
              <a:t>Fourth level</a:t>
            </a:r>
          </a:p>
        </p:txBody>
      </p:sp>
      <p:sp>
        <p:nvSpPr>
          <p:cNvPr id="6" name="Text Placeholder 3">
            <a:extLst>
              <a:ext uri="{FF2B5EF4-FFF2-40B4-BE49-F238E27FC236}">
                <a16:creationId xmlns:a16="http://schemas.microsoft.com/office/drawing/2014/main" id="{1E1A6EEE-F7B4-F24D-8F35-F261CCEADEB0}"/>
              </a:ext>
            </a:extLst>
          </p:cNvPr>
          <p:cNvSpPr>
            <a:spLocks noGrp="1"/>
          </p:cNvSpPr>
          <p:nvPr>
            <p:ph type="body" sz="quarter" idx="12" hasCustomPrompt="1"/>
          </p:nvPr>
        </p:nvSpPr>
        <p:spPr>
          <a:xfrm>
            <a:off x="6400800" y="2743200"/>
            <a:ext cx="2377440" cy="2930525"/>
          </a:xfrm>
        </p:spPr>
        <p:txBody>
          <a:bodyPr>
            <a:normAutofit/>
          </a:bodyPr>
          <a:lstStyle>
            <a:lvl1pPr>
              <a:lnSpc>
                <a:spcPct val="110000"/>
              </a:lnSpc>
              <a:defRPr sz="1600" b="1">
                <a:solidFill>
                  <a:srgbClr val="1D4F91"/>
                </a:solidFill>
              </a:defRPr>
            </a:lvl1pPr>
            <a:lvl2pPr marL="173736" indent="-173736">
              <a:lnSpc>
                <a:spcPct val="110000"/>
              </a:lnSpc>
              <a:buFont typeface="Arial" panose="020B0604020202020204" pitchFamily="34" charset="0"/>
              <a:buChar char="•"/>
              <a:tabLst/>
              <a:defRPr sz="1600"/>
            </a:lvl2pPr>
            <a:lvl3pPr marL="347472" indent="-169863">
              <a:lnSpc>
                <a:spcPct val="110000"/>
              </a:lnSpc>
              <a:buFont typeface="System Font Regular"/>
              <a:buChar char="–"/>
              <a:tabLst/>
              <a:defRPr sz="1600">
                <a:solidFill>
                  <a:srgbClr val="63666A"/>
                </a:solidFill>
              </a:defRPr>
            </a:lvl3pPr>
            <a:lvl4pPr marL="521208" indent="-169863">
              <a:lnSpc>
                <a:spcPct val="110000"/>
              </a:lnSpc>
              <a:buFont typeface="Arial" panose="020B0604020202020204" pitchFamily="34" charset="0"/>
              <a:buChar char="•"/>
              <a:tabLst/>
              <a:defRPr sz="1600">
                <a:solidFill>
                  <a:srgbClr val="63666A"/>
                </a:solidFill>
              </a:defRPr>
            </a:lvl4pPr>
            <a:lvl5pPr marL="694944" indent="-169863">
              <a:lnSpc>
                <a:spcPct val="110000"/>
              </a:lnSpc>
              <a:buFont typeface="System Font Regular"/>
              <a:buChar char="–"/>
              <a:tabLst/>
              <a:defRPr sz="1600">
                <a:solidFill>
                  <a:srgbClr val="63666A"/>
                </a:solidFill>
              </a:defRPr>
            </a:lvl5pPr>
          </a:lstStyle>
          <a:p>
            <a:pPr lvl="0"/>
            <a:r>
              <a:rPr lang="en-US" dirty="0"/>
              <a:t>Title in preset 16pt Arial Bold</a:t>
            </a:r>
          </a:p>
          <a:p>
            <a:pPr lvl="1"/>
            <a:r>
              <a:rPr lang="en-US" dirty="0"/>
              <a:t>First level</a:t>
            </a:r>
          </a:p>
          <a:p>
            <a:pPr lvl="2"/>
            <a:r>
              <a:rPr lang="en-US" dirty="0"/>
              <a:t>Second level</a:t>
            </a:r>
          </a:p>
          <a:p>
            <a:pPr lvl="3"/>
            <a:r>
              <a:rPr lang="en-US" dirty="0"/>
              <a:t>Third level</a:t>
            </a:r>
          </a:p>
          <a:p>
            <a:pPr lvl="4"/>
            <a:r>
              <a:rPr lang="en-US" dirty="0"/>
              <a:t>Fourth level</a:t>
            </a:r>
          </a:p>
        </p:txBody>
      </p:sp>
      <p:sp>
        <p:nvSpPr>
          <p:cNvPr id="7" name="Text Placeholder 3">
            <a:extLst>
              <a:ext uri="{FF2B5EF4-FFF2-40B4-BE49-F238E27FC236}">
                <a16:creationId xmlns:a16="http://schemas.microsoft.com/office/drawing/2014/main" id="{358E3486-1115-FE4A-B805-5089C623E8D0}"/>
              </a:ext>
            </a:extLst>
          </p:cNvPr>
          <p:cNvSpPr>
            <a:spLocks noGrp="1"/>
          </p:cNvSpPr>
          <p:nvPr>
            <p:ph type="body" sz="quarter" idx="13" hasCustomPrompt="1"/>
          </p:nvPr>
        </p:nvSpPr>
        <p:spPr>
          <a:xfrm>
            <a:off x="9326880" y="2743200"/>
            <a:ext cx="2377440" cy="2930525"/>
          </a:xfrm>
        </p:spPr>
        <p:txBody>
          <a:bodyPr>
            <a:normAutofit/>
          </a:bodyPr>
          <a:lstStyle>
            <a:lvl1pPr>
              <a:lnSpc>
                <a:spcPct val="110000"/>
              </a:lnSpc>
              <a:defRPr sz="1600" b="1">
                <a:solidFill>
                  <a:srgbClr val="1D4F91"/>
                </a:solidFill>
              </a:defRPr>
            </a:lvl1pPr>
            <a:lvl2pPr marL="174625" indent="-174625">
              <a:lnSpc>
                <a:spcPct val="110000"/>
              </a:lnSpc>
              <a:buFont typeface="Arial" panose="020B0604020202020204" pitchFamily="34" charset="0"/>
              <a:buChar char="•"/>
              <a:tabLst/>
              <a:defRPr sz="1600"/>
            </a:lvl2pPr>
            <a:lvl3pPr marL="347472" indent="-169863">
              <a:lnSpc>
                <a:spcPct val="110000"/>
              </a:lnSpc>
              <a:buFont typeface="System Font Regular"/>
              <a:buChar char="–"/>
              <a:tabLst/>
              <a:defRPr sz="1600">
                <a:solidFill>
                  <a:srgbClr val="63666A"/>
                </a:solidFill>
              </a:defRPr>
            </a:lvl3pPr>
            <a:lvl4pPr marL="521208" indent="-169863">
              <a:lnSpc>
                <a:spcPct val="110000"/>
              </a:lnSpc>
              <a:buFont typeface="Arial" panose="020B0604020202020204" pitchFamily="34" charset="0"/>
              <a:buChar char="•"/>
              <a:tabLst/>
              <a:defRPr sz="1600">
                <a:solidFill>
                  <a:srgbClr val="63666A"/>
                </a:solidFill>
              </a:defRPr>
            </a:lvl4pPr>
            <a:lvl5pPr marL="693738" indent="-169863">
              <a:lnSpc>
                <a:spcPct val="110000"/>
              </a:lnSpc>
              <a:buFont typeface="System Font Regular"/>
              <a:buChar char="–"/>
              <a:tabLst/>
              <a:defRPr sz="1600">
                <a:solidFill>
                  <a:srgbClr val="63666A"/>
                </a:solidFill>
              </a:defRPr>
            </a:lvl5pPr>
          </a:lstStyle>
          <a:p>
            <a:pPr lvl="0"/>
            <a:r>
              <a:rPr lang="en-US" dirty="0"/>
              <a:t>Title in preset 16pt Arial Bold</a:t>
            </a:r>
          </a:p>
          <a:p>
            <a:pPr lvl="1"/>
            <a:r>
              <a:rPr lang="en-US" dirty="0"/>
              <a:t>First level</a:t>
            </a:r>
          </a:p>
          <a:p>
            <a:pPr lvl="2"/>
            <a:r>
              <a:rPr lang="en-US" dirty="0"/>
              <a:t>Second level</a:t>
            </a:r>
          </a:p>
          <a:p>
            <a:pPr lvl="3"/>
            <a:r>
              <a:rPr lang="en-US" dirty="0"/>
              <a:t>Third level</a:t>
            </a:r>
          </a:p>
          <a:p>
            <a:pPr lvl="4"/>
            <a:r>
              <a:rPr lang="en-US" dirty="0"/>
              <a:t>Fourth level</a:t>
            </a:r>
          </a:p>
        </p:txBody>
      </p:sp>
      <p:sp>
        <p:nvSpPr>
          <p:cNvPr id="12" name="Picture Placeholder 4">
            <a:extLst>
              <a:ext uri="{FF2B5EF4-FFF2-40B4-BE49-F238E27FC236}">
                <a16:creationId xmlns:a16="http://schemas.microsoft.com/office/drawing/2014/main" id="{6C085B38-6620-C649-9BCA-72E0C4D7A283}"/>
              </a:ext>
            </a:extLst>
          </p:cNvPr>
          <p:cNvSpPr>
            <a:spLocks noGrp="1"/>
          </p:cNvSpPr>
          <p:nvPr>
            <p:ph type="pic" sz="quarter" idx="24" hasCustomPrompt="1"/>
          </p:nvPr>
        </p:nvSpPr>
        <p:spPr>
          <a:xfrm>
            <a:off x="457200" y="1600200"/>
            <a:ext cx="762000" cy="857250"/>
          </a:xfrm>
        </p:spPr>
        <p:txBody>
          <a:bodyPr anchor="ctr"/>
          <a:lstStyle>
            <a:lvl1pPr algn="ctr">
              <a:defRPr sz="1200" b="1">
                <a:solidFill>
                  <a:srgbClr val="E63888"/>
                </a:solidFill>
              </a:defRPr>
            </a:lvl1pPr>
          </a:lstStyle>
          <a:p>
            <a:r>
              <a:rPr lang="en-US"/>
              <a:t>Insert image here</a:t>
            </a:r>
          </a:p>
        </p:txBody>
      </p:sp>
      <p:sp>
        <p:nvSpPr>
          <p:cNvPr id="13" name="Picture Placeholder 4">
            <a:extLst>
              <a:ext uri="{FF2B5EF4-FFF2-40B4-BE49-F238E27FC236}">
                <a16:creationId xmlns:a16="http://schemas.microsoft.com/office/drawing/2014/main" id="{B6408528-38F4-1D4C-A153-1D340A991B9E}"/>
              </a:ext>
            </a:extLst>
          </p:cNvPr>
          <p:cNvSpPr>
            <a:spLocks noGrp="1"/>
          </p:cNvSpPr>
          <p:nvPr>
            <p:ph type="pic" sz="quarter" idx="25" hasCustomPrompt="1"/>
          </p:nvPr>
        </p:nvSpPr>
        <p:spPr>
          <a:xfrm>
            <a:off x="3409036" y="1600200"/>
            <a:ext cx="762000" cy="857250"/>
          </a:xfrm>
        </p:spPr>
        <p:txBody>
          <a:bodyPr anchor="ctr"/>
          <a:lstStyle>
            <a:lvl1pPr algn="ctr">
              <a:defRPr sz="1200" b="1">
                <a:solidFill>
                  <a:srgbClr val="E63888"/>
                </a:solidFill>
              </a:defRPr>
            </a:lvl1pPr>
          </a:lstStyle>
          <a:p>
            <a:r>
              <a:rPr lang="en-US"/>
              <a:t>Insert image here</a:t>
            </a:r>
          </a:p>
        </p:txBody>
      </p:sp>
      <p:sp>
        <p:nvSpPr>
          <p:cNvPr id="14" name="Picture Placeholder 4">
            <a:extLst>
              <a:ext uri="{FF2B5EF4-FFF2-40B4-BE49-F238E27FC236}">
                <a16:creationId xmlns:a16="http://schemas.microsoft.com/office/drawing/2014/main" id="{036DFDAC-0E52-1D46-815A-14300E28B644}"/>
              </a:ext>
            </a:extLst>
          </p:cNvPr>
          <p:cNvSpPr>
            <a:spLocks noGrp="1"/>
          </p:cNvSpPr>
          <p:nvPr>
            <p:ph type="pic" sz="quarter" idx="26" hasCustomPrompt="1"/>
          </p:nvPr>
        </p:nvSpPr>
        <p:spPr>
          <a:xfrm>
            <a:off x="6400800" y="1600200"/>
            <a:ext cx="762000" cy="857250"/>
          </a:xfrm>
        </p:spPr>
        <p:txBody>
          <a:bodyPr anchor="ctr"/>
          <a:lstStyle>
            <a:lvl1pPr algn="ctr">
              <a:defRPr sz="1200" b="1">
                <a:solidFill>
                  <a:srgbClr val="E63888"/>
                </a:solidFill>
              </a:defRPr>
            </a:lvl1pPr>
          </a:lstStyle>
          <a:p>
            <a:r>
              <a:rPr lang="en-US"/>
              <a:t>Insert image here</a:t>
            </a:r>
          </a:p>
        </p:txBody>
      </p:sp>
      <p:sp>
        <p:nvSpPr>
          <p:cNvPr id="15" name="Picture Placeholder 4">
            <a:extLst>
              <a:ext uri="{FF2B5EF4-FFF2-40B4-BE49-F238E27FC236}">
                <a16:creationId xmlns:a16="http://schemas.microsoft.com/office/drawing/2014/main" id="{5CD48598-6004-B24E-AED7-501E08602A64}"/>
              </a:ext>
            </a:extLst>
          </p:cNvPr>
          <p:cNvSpPr>
            <a:spLocks noGrp="1"/>
          </p:cNvSpPr>
          <p:nvPr>
            <p:ph type="pic" sz="quarter" idx="27" hasCustomPrompt="1"/>
          </p:nvPr>
        </p:nvSpPr>
        <p:spPr>
          <a:xfrm>
            <a:off x="9312708" y="1600200"/>
            <a:ext cx="762000" cy="857250"/>
          </a:xfrm>
        </p:spPr>
        <p:txBody>
          <a:bodyPr anchor="ctr"/>
          <a:lstStyle>
            <a:lvl1pPr algn="ctr">
              <a:defRPr sz="1200" b="1">
                <a:solidFill>
                  <a:srgbClr val="E63888"/>
                </a:solidFill>
              </a:defRPr>
            </a:lvl1pPr>
          </a:lstStyle>
          <a:p>
            <a:r>
              <a:rPr lang="en-US"/>
              <a:t>Insert image here</a:t>
            </a:r>
          </a:p>
        </p:txBody>
      </p:sp>
      <p:sp>
        <p:nvSpPr>
          <p:cNvPr id="17" name="Footer Placeholder 16">
            <a:extLst>
              <a:ext uri="{FF2B5EF4-FFF2-40B4-BE49-F238E27FC236}">
                <a16:creationId xmlns:a16="http://schemas.microsoft.com/office/drawing/2014/main" id="{BAF30347-3286-3848-AA1B-A55CE9A3029F}"/>
              </a:ext>
            </a:extLst>
          </p:cNvPr>
          <p:cNvSpPr>
            <a:spLocks noGrp="1"/>
          </p:cNvSpPr>
          <p:nvPr>
            <p:ph type="ftr" sz="quarter" idx="28"/>
          </p:nvPr>
        </p:nvSpPr>
        <p:spPr/>
        <p:txBody>
          <a:bodyPr/>
          <a:lstStyle/>
          <a:p>
            <a:fld id="{7240D81F-A9C9-BE4E-89F2-C5514A3B633B}" type="slidenum">
              <a:rPr lang="en-US" smtClean="0"/>
              <a:pPr/>
              <a:t>‹Nº›</a:t>
            </a:fld>
            <a:r>
              <a:rPr lang="en-US"/>
              <a:t>	© Experian	</a:t>
            </a:r>
            <a:fld id="{90946941-A803-504E-A5BD-6619F6F5FE25}" type="datetime1">
              <a:rPr lang="en-US" smtClean="0"/>
              <a:pPr/>
              <a:t>4/7/2021</a:t>
            </a:fld>
            <a:r>
              <a:rPr lang="en-US"/>
              <a:t>	Experian Internal</a:t>
            </a:r>
          </a:p>
        </p:txBody>
      </p:sp>
      <p:sp>
        <p:nvSpPr>
          <p:cNvPr id="18" name="Text Placeholder 5">
            <a:extLst>
              <a:ext uri="{FF2B5EF4-FFF2-40B4-BE49-F238E27FC236}">
                <a16:creationId xmlns:a16="http://schemas.microsoft.com/office/drawing/2014/main" id="{64367D5E-B141-FB4F-B9F2-AA1E5DB395B4}"/>
              </a:ext>
            </a:extLst>
          </p:cNvPr>
          <p:cNvSpPr>
            <a:spLocks noGrp="1"/>
          </p:cNvSpPr>
          <p:nvPr>
            <p:ph type="body" sz="quarter" idx="29" hasCustomPrompt="1"/>
          </p:nvPr>
        </p:nvSpPr>
        <p:spPr>
          <a:xfrm>
            <a:off x="457200" y="1005840"/>
            <a:ext cx="11274425" cy="419100"/>
          </a:xfrm>
        </p:spPr>
        <p:txBody>
          <a:bodyPr>
            <a:normAutofit/>
          </a:bodyPr>
          <a:lstStyle>
            <a:lvl1pPr>
              <a:lnSpc>
                <a:spcPct val="120000"/>
              </a:lnSpc>
              <a:spcBef>
                <a:spcPts val="0"/>
              </a:spcBef>
              <a:defRPr sz="1800">
                <a:solidFill>
                  <a:srgbClr val="1D4F91"/>
                </a:solidFill>
              </a:defRPr>
            </a:lvl1pPr>
          </a:lstStyle>
          <a:p>
            <a:pPr lvl="0"/>
            <a:r>
              <a:rPr lang="en-US" dirty="0" err="1"/>
              <a:t>Subheadline</a:t>
            </a:r>
            <a:r>
              <a:rPr lang="en-US" dirty="0"/>
              <a:t> preset in 18pt, if required</a:t>
            </a:r>
          </a:p>
        </p:txBody>
      </p:sp>
    </p:spTree>
    <p:extLst>
      <p:ext uri="{BB962C8B-B14F-4D97-AF65-F5344CB8AC3E}">
        <p14:creationId xmlns:p14="http://schemas.microsoft.com/office/powerpoint/2010/main" val="240925291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Right Content layout w/image 1">
    <p:spTree>
      <p:nvGrpSpPr>
        <p:cNvPr id="1" name=""/>
        <p:cNvGrpSpPr/>
        <p:nvPr/>
      </p:nvGrpSpPr>
      <p:grpSpPr>
        <a:xfrm>
          <a:off x="0" y="0"/>
          <a:ext cx="0" cy="0"/>
          <a:chOff x="0" y="0"/>
          <a:chExt cx="0" cy="0"/>
        </a:xfrm>
      </p:grpSpPr>
      <p:sp>
        <p:nvSpPr>
          <p:cNvPr id="10" name="Picture Placeholder 4">
            <a:extLst>
              <a:ext uri="{FF2B5EF4-FFF2-40B4-BE49-F238E27FC236}">
                <a16:creationId xmlns:a16="http://schemas.microsoft.com/office/drawing/2014/main" id="{62842C09-CEE8-9C45-B9C8-905D7BEC17B1}"/>
              </a:ext>
            </a:extLst>
          </p:cNvPr>
          <p:cNvSpPr>
            <a:spLocks noGrp="1"/>
          </p:cNvSpPr>
          <p:nvPr>
            <p:ph type="pic" sz="quarter" idx="23" hasCustomPrompt="1"/>
          </p:nvPr>
        </p:nvSpPr>
        <p:spPr>
          <a:xfrm>
            <a:off x="1056008" y="2192655"/>
            <a:ext cx="2652470" cy="3003550"/>
          </a:xfrm>
        </p:spPr>
        <p:txBody>
          <a:bodyPr anchor="ctr">
            <a:normAutofit/>
          </a:bodyPr>
          <a:lstStyle>
            <a:lvl1pPr algn="ctr">
              <a:defRPr sz="2800" b="1">
                <a:solidFill>
                  <a:srgbClr val="E63888"/>
                </a:solidFill>
              </a:defRPr>
            </a:lvl1pPr>
          </a:lstStyle>
          <a:p>
            <a:r>
              <a:rPr lang="en-US" dirty="0"/>
              <a:t>Insert Image Here</a:t>
            </a:r>
          </a:p>
        </p:txBody>
      </p:sp>
      <p:sp>
        <p:nvSpPr>
          <p:cNvPr id="2" name="Title 1">
            <a:extLst>
              <a:ext uri="{FF2B5EF4-FFF2-40B4-BE49-F238E27FC236}">
                <a16:creationId xmlns:a16="http://schemas.microsoft.com/office/drawing/2014/main" id="{5804AD91-C429-704C-9423-71DB04F48281}"/>
              </a:ext>
            </a:extLst>
          </p:cNvPr>
          <p:cNvSpPr>
            <a:spLocks noGrp="1"/>
          </p:cNvSpPr>
          <p:nvPr>
            <p:ph type="title" hasCustomPrompt="1"/>
          </p:nvPr>
        </p:nvSpPr>
        <p:spPr/>
        <p:txBody>
          <a:bodyPr/>
          <a:lstStyle>
            <a:lvl1pPr>
              <a:defRPr>
                <a:solidFill>
                  <a:srgbClr val="1D4F91"/>
                </a:solidFill>
              </a:defRPr>
            </a:lvl1pPr>
          </a:lstStyle>
          <a:p>
            <a:r>
              <a:rPr lang="en-US" dirty="0"/>
              <a:t>Headline preset in 32pt bolded for emphasis</a:t>
            </a:r>
          </a:p>
        </p:txBody>
      </p:sp>
      <p:sp>
        <p:nvSpPr>
          <p:cNvPr id="7" name="Footer Placeholder 6">
            <a:extLst>
              <a:ext uri="{FF2B5EF4-FFF2-40B4-BE49-F238E27FC236}">
                <a16:creationId xmlns:a16="http://schemas.microsoft.com/office/drawing/2014/main" id="{C8A59E2B-76E0-5047-B0D0-8092E11D168F}"/>
              </a:ext>
            </a:extLst>
          </p:cNvPr>
          <p:cNvSpPr>
            <a:spLocks noGrp="1"/>
          </p:cNvSpPr>
          <p:nvPr>
            <p:ph type="ftr" sz="quarter" idx="21"/>
          </p:nvPr>
        </p:nvSpPr>
        <p:spPr/>
        <p:txBody>
          <a:bodyPr/>
          <a:lstStyle>
            <a:lvl1pPr>
              <a:defRPr>
                <a:solidFill>
                  <a:srgbClr val="63666A"/>
                </a:solidFill>
              </a:defRPr>
            </a:lvl1pPr>
          </a:lstStyle>
          <a:p>
            <a:fld id="{7240D81F-A9C9-BE4E-89F2-C5514A3B633B}" type="slidenum">
              <a:rPr lang="en-US" smtClean="0"/>
              <a:pPr/>
              <a:t>‹Nº›</a:t>
            </a:fld>
            <a:r>
              <a:rPr lang="en-US"/>
              <a:t>	© Experian	</a:t>
            </a:r>
            <a:fld id="{90946941-A803-504E-A5BD-6619F6F5FE25}" type="datetime1">
              <a:rPr lang="en-US" smtClean="0"/>
              <a:pPr/>
              <a:t>4/7/2021</a:t>
            </a:fld>
            <a:r>
              <a:rPr lang="en-US"/>
              <a:t>	Experian Internal</a:t>
            </a:r>
          </a:p>
        </p:txBody>
      </p:sp>
      <p:sp>
        <p:nvSpPr>
          <p:cNvPr id="9" name="Text Placeholder 8">
            <a:extLst>
              <a:ext uri="{FF2B5EF4-FFF2-40B4-BE49-F238E27FC236}">
                <a16:creationId xmlns:a16="http://schemas.microsoft.com/office/drawing/2014/main" id="{4F537321-ADAB-0942-B771-E7DAB19FA401}"/>
              </a:ext>
            </a:extLst>
          </p:cNvPr>
          <p:cNvSpPr>
            <a:spLocks noGrp="1"/>
          </p:cNvSpPr>
          <p:nvPr>
            <p:ph type="body" sz="quarter" idx="22" hasCustomPrompt="1"/>
          </p:nvPr>
        </p:nvSpPr>
        <p:spPr>
          <a:xfrm>
            <a:off x="4572127" y="2011680"/>
            <a:ext cx="7159625" cy="3365500"/>
          </a:xfrm>
        </p:spPr>
        <p:txBody>
          <a:bodyPr>
            <a:noAutofit/>
          </a:bodyPr>
          <a:lstStyle>
            <a:lvl1pPr>
              <a:lnSpc>
                <a:spcPct val="110000"/>
              </a:lnSpc>
              <a:spcBef>
                <a:spcPts val="2200"/>
              </a:spcBef>
              <a:defRPr sz="1800" b="1">
                <a:solidFill>
                  <a:srgbClr val="1D4F91"/>
                </a:solidFill>
              </a:defRPr>
            </a:lvl1pPr>
            <a:lvl2pPr marL="0" indent="0">
              <a:lnSpc>
                <a:spcPct val="110000"/>
              </a:lnSpc>
              <a:buFontTx/>
              <a:buNone/>
              <a:tabLst/>
              <a:defRPr sz="1600">
                <a:solidFill>
                  <a:srgbClr val="63666A"/>
                </a:solidFill>
              </a:defRPr>
            </a:lvl2pPr>
            <a:lvl3pPr marL="349250" indent="-169863">
              <a:lnSpc>
                <a:spcPct val="110000"/>
              </a:lnSpc>
              <a:buFont typeface="Arial" panose="020B0604020202020204" pitchFamily="34" charset="0"/>
              <a:buChar char="•"/>
              <a:tabLst/>
              <a:defRPr sz="1600">
                <a:solidFill>
                  <a:srgbClr val="63666A"/>
                </a:solidFill>
              </a:defRPr>
            </a:lvl3pPr>
            <a:lvl4pPr marL="520700" indent="-173038">
              <a:lnSpc>
                <a:spcPct val="110000"/>
              </a:lnSpc>
              <a:buFont typeface="System Font Regular"/>
              <a:buChar char="–"/>
              <a:tabLst/>
              <a:defRPr sz="1600">
                <a:solidFill>
                  <a:srgbClr val="63666A"/>
                </a:solidFill>
              </a:defRPr>
            </a:lvl4pPr>
            <a:lvl5pPr marL="693738" indent="-174625">
              <a:lnSpc>
                <a:spcPct val="110000"/>
              </a:lnSpc>
              <a:buFont typeface="Arial" panose="020B0604020202020204" pitchFamily="34" charset="0"/>
              <a:buChar char="•"/>
              <a:tabLst/>
              <a:defRPr sz="1600">
                <a:solidFill>
                  <a:srgbClr val="63666A"/>
                </a:solidFill>
              </a:defRPr>
            </a:lvl5pPr>
            <a:lvl6pPr marL="868363" indent="-176213">
              <a:lnSpc>
                <a:spcPct val="110000"/>
              </a:lnSpc>
              <a:buFont typeface="System Font Regular"/>
              <a:buChar char="–"/>
              <a:tabLst/>
              <a:defRPr sz="1600">
                <a:solidFill>
                  <a:srgbClr val="63666A"/>
                </a:solidFill>
              </a:defRPr>
            </a:lvl6pPr>
          </a:lstStyle>
          <a:p>
            <a:pPr lvl="0"/>
            <a:r>
              <a:rPr lang="en-US" dirty="0"/>
              <a:t>Title in preset 16pt Arial Bold</a:t>
            </a:r>
          </a:p>
          <a:p>
            <a:pPr lvl="1"/>
            <a:r>
              <a:rPr lang="en-US" dirty="0"/>
              <a:t>First level</a:t>
            </a:r>
          </a:p>
          <a:p>
            <a:pPr lvl="2"/>
            <a:r>
              <a:rPr lang="en-US" dirty="0"/>
              <a:t>Second level</a:t>
            </a:r>
          </a:p>
          <a:p>
            <a:pPr lvl="3"/>
            <a:r>
              <a:rPr lang="en-US" dirty="0"/>
              <a:t>Third level</a:t>
            </a:r>
          </a:p>
          <a:p>
            <a:pPr lvl="4"/>
            <a:r>
              <a:rPr lang="en-US" dirty="0"/>
              <a:t>Fourth level</a:t>
            </a:r>
          </a:p>
          <a:p>
            <a:pPr lvl="5"/>
            <a:r>
              <a:rPr lang="en-US" dirty="0"/>
              <a:t>Fifth level</a:t>
            </a:r>
          </a:p>
        </p:txBody>
      </p:sp>
      <p:sp>
        <p:nvSpPr>
          <p:cNvPr id="12" name="Text Placeholder 5">
            <a:extLst>
              <a:ext uri="{FF2B5EF4-FFF2-40B4-BE49-F238E27FC236}">
                <a16:creationId xmlns:a16="http://schemas.microsoft.com/office/drawing/2014/main" id="{DC8886A5-0D6C-9B44-AC3B-88B8128862CE}"/>
              </a:ext>
            </a:extLst>
          </p:cNvPr>
          <p:cNvSpPr>
            <a:spLocks noGrp="1"/>
          </p:cNvSpPr>
          <p:nvPr>
            <p:ph type="body" sz="quarter" idx="24" hasCustomPrompt="1"/>
          </p:nvPr>
        </p:nvSpPr>
        <p:spPr>
          <a:xfrm>
            <a:off x="457200" y="1005840"/>
            <a:ext cx="11274425" cy="419100"/>
          </a:xfrm>
        </p:spPr>
        <p:txBody>
          <a:bodyPr>
            <a:normAutofit/>
          </a:bodyPr>
          <a:lstStyle>
            <a:lvl1pPr>
              <a:lnSpc>
                <a:spcPct val="120000"/>
              </a:lnSpc>
              <a:spcBef>
                <a:spcPts val="0"/>
              </a:spcBef>
              <a:defRPr sz="1800">
                <a:solidFill>
                  <a:srgbClr val="1D4F91"/>
                </a:solidFill>
              </a:defRPr>
            </a:lvl1pPr>
          </a:lstStyle>
          <a:p>
            <a:pPr lvl="0"/>
            <a:r>
              <a:rPr lang="en-US" dirty="0" err="1"/>
              <a:t>Subheadline</a:t>
            </a:r>
            <a:r>
              <a:rPr lang="en-US" dirty="0"/>
              <a:t> preset in 18pt, if required</a:t>
            </a:r>
          </a:p>
        </p:txBody>
      </p:sp>
    </p:spTree>
    <p:extLst>
      <p:ext uri="{BB962C8B-B14F-4D97-AF65-F5344CB8AC3E}">
        <p14:creationId xmlns:p14="http://schemas.microsoft.com/office/powerpoint/2010/main" val="4042469294"/>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ontent layout w/image 1">
    <p:spTree>
      <p:nvGrpSpPr>
        <p:cNvPr id="1" name=""/>
        <p:cNvGrpSpPr/>
        <p:nvPr/>
      </p:nvGrpSpPr>
      <p:grpSpPr>
        <a:xfrm>
          <a:off x="0" y="0"/>
          <a:ext cx="0" cy="0"/>
          <a:chOff x="0" y="0"/>
          <a:chExt cx="0" cy="0"/>
        </a:xfrm>
      </p:grpSpPr>
      <p:sp>
        <p:nvSpPr>
          <p:cNvPr id="11" name="Text Placeholder 6">
            <a:extLst>
              <a:ext uri="{FF2B5EF4-FFF2-40B4-BE49-F238E27FC236}">
                <a16:creationId xmlns:a16="http://schemas.microsoft.com/office/drawing/2014/main" id="{8C3C780E-571F-3243-B46B-ACDCD512A9AA}"/>
              </a:ext>
            </a:extLst>
          </p:cNvPr>
          <p:cNvSpPr>
            <a:spLocks noGrp="1"/>
          </p:cNvSpPr>
          <p:nvPr>
            <p:ph type="body" sz="quarter" idx="26" hasCustomPrompt="1"/>
          </p:nvPr>
        </p:nvSpPr>
        <p:spPr>
          <a:xfrm>
            <a:off x="457199" y="2011680"/>
            <a:ext cx="7470949" cy="3649755"/>
          </a:xfrm>
        </p:spPr>
        <p:txBody>
          <a:bodyPr/>
          <a:lstStyle>
            <a:lvl1pPr>
              <a:lnSpc>
                <a:spcPct val="110000"/>
              </a:lnSpc>
              <a:spcBef>
                <a:spcPts val="500"/>
              </a:spcBef>
              <a:defRPr sz="1600" b="0">
                <a:solidFill>
                  <a:srgbClr val="63666A"/>
                </a:solidFill>
              </a:defRPr>
            </a:lvl1pPr>
            <a:lvl2pPr marL="0" indent="0">
              <a:lnSpc>
                <a:spcPct val="100000"/>
              </a:lnSpc>
              <a:buNone/>
              <a:defRPr sz="1600"/>
            </a:lvl2pPr>
            <a:lvl3pPr marL="347472" indent="-174625">
              <a:lnSpc>
                <a:spcPct val="110000"/>
              </a:lnSpc>
              <a:buFont typeface="Arial" panose="020B0604020202020204" pitchFamily="34" charset="0"/>
              <a:buChar char="•"/>
              <a:tabLst/>
              <a:defRPr sz="1600"/>
            </a:lvl3pPr>
            <a:lvl4pPr marL="521208" indent="-173736">
              <a:lnSpc>
                <a:spcPct val="110000"/>
              </a:lnSpc>
              <a:buFont typeface="System Font Regular"/>
              <a:buChar char="–"/>
              <a:tabLst/>
              <a:defRPr sz="1600"/>
            </a:lvl4pPr>
            <a:lvl5pPr marL="694944" indent="-174625">
              <a:lnSpc>
                <a:spcPct val="110000"/>
              </a:lnSpc>
              <a:buFont typeface="Arial" panose="020B0604020202020204" pitchFamily="34" charset="0"/>
              <a:buChar char="•"/>
              <a:tabLst/>
              <a:defRPr sz="1600"/>
            </a:lvl5pPr>
            <a:lvl6pPr marL="868680" indent="-173736">
              <a:lnSpc>
                <a:spcPct val="110000"/>
              </a:lnSpc>
              <a:buFont typeface="System Font Regular"/>
              <a:buChar char="–"/>
              <a:tabLst/>
              <a:defRPr sz="1600">
                <a:solidFill>
                  <a:srgbClr val="63666A"/>
                </a:solidFill>
              </a:defRPr>
            </a:lvl6pPr>
          </a:lstStyle>
          <a:p>
            <a:pPr lvl="0"/>
            <a:r>
              <a:rPr lang="en-US" dirty="0"/>
              <a:t>First level</a:t>
            </a:r>
          </a:p>
          <a:p>
            <a:pPr lvl="2"/>
            <a:r>
              <a:rPr lang="en-US" dirty="0"/>
              <a:t>Second level</a:t>
            </a:r>
          </a:p>
          <a:p>
            <a:pPr lvl="3"/>
            <a:r>
              <a:rPr lang="en-US" dirty="0"/>
              <a:t>Third level</a:t>
            </a:r>
          </a:p>
          <a:p>
            <a:pPr lvl="4"/>
            <a:r>
              <a:rPr lang="en-US" dirty="0"/>
              <a:t>Fourth level</a:t>
            </a:r>
          </a:p>
          <a:p>
            <a:pPr lvl="5"/>
            <a:r>
              <a:rPr lang="en-US" dirty="0"/>
              <a:t>Fifth level</a:t>
            </a:r>
          </a:p>
          <a:p>
            <a:pPr lvl="5"/>
            <a:endParaRPr lang="en-US" dirty="0"/>
          </a:p>
        </p:txBody>
      </p:sp>
      <p:sp>
        <p:nvSpPr>
          <p:cNvPr id="4" name="Picture Placeholder 3">
            <a:extLst>
              <a:ext uri="{FF2B5EF4-FFF2-40B4-BE49-F238E27FC236}">
                <a16:creationId xmlns:a16="http://schemas.microsoft.com/office/drawing/2014/main" id="{0911BB0F-C422-F441-B143-68041FAA19D3}"/>
              </a:ext>
            </a:extLst>
          </p:cNvPr>
          <p:cNvSpPr>
            <a:spLocks noGrp="1"/>
          </p:cNvSpPr>
          <p:nvPr>
            <p:ph type="pic" sz="quarter" idx="25" hasCustomPrompt="1"/>
          </p:nvPr>
        </p:nvSpPr>
        <p:spPr>
          <a:xfrm>
            <a:off x="8302625" y="0"/>
            <a:ext cx="3889375" cy="6858000"/>
          </a:xfrm>
        </p:spPr>
        <p:txBody>
          <a:bodyPr anchor="ctr">
            <a:normAutofit/>
          </a:bodyPr>
          <a:lstStyle>
            <a:lvl1pPr algn="ctr">
              <a:defRPr sz="2000" b="1">
                <a:solidFill>
                  <a:srgbClr val="E63888"/>
                </a:solidFill>
              </a:defRPr>
            </a:lvl1pPr>
          </a:lstStyle>
          <a:p>
            <a:r>
              <a:rPr lang="en-US" dirty="0"/>
              <a:t>[insert image here]</a:t>
            </a:r>
          </a:p>
        </p:txBody>
      </p:sp>
      <p:sp>
        <p:nvSpPr>
          <p:cNvPr id="2" name="Title 1">
            <a:extLst>
              <a:ext uri="{FF2B5EF4-FFF2-40B4-BE49-F238E27FC236}">
                <a16:creationId xmlns:a16="http://schemas.microsoft.com/office/drawing/2014/main" id="{5804AD91-C429-704C-9423-71DB04F48281}"/>
              </a:ext>
            </a:extLst>
          </p:cNvPr>
          <p:cNvSpPr>
            <a:spLocks noGrp="1"/>
          </p:cNvSpPr>
          <p:nvPr>
            <p:ph type="title" hasCustomPrompt="1"/>
          </p:nvPr>
        </p:nvSpPr>
        <p:spPr>
          <a:xfrm>
            <a:off x="457200" y="457200"/>
            <a:ext cx="7470949" cy="897127"/>
          </a:xfrm>
        </p:spPr>
        <p:txBody>
          <a:bodyPr/>
          <a:lstStyle>
            <a:lvl1pPr>
              <a:defRPr>
                <a:solidFill>
                  <a:srgbClr val="1D4F91"/>
                </a:solidFill>
              </a:defRPr>
            </a:lvl1pPr>
          </a:lstStyle>
          <a:p>
            <a:r>
              <a:rPr lang="en-US" dirty="0"/>
              <a:t>Headline preset in 32pt bolded for emphasis</a:t>
            </a:r>
          </a:p>
        </p:txBody>
      </p:sp>
      <p:sp>
        <p:nvSpPr>
          <p:cNvPr id="7" name="Footer Placeholder 6">
            <a:extLst>
              <a:ext uri="{FF2B5EF4-FFF2-40B4-BE49-F238E27FC236}">
                <a16:creationId xmlns:a16="http://schemas.microsoft.com/office/drawing/2014/main" id="{C8A59E2B-76E0-5047-B0D0-8092E11D168F}"/>
              </a:ext>
            </a:extLst>
          </p:cNvPr>
          <p:cNvSpPr>
            <a:spLocks noGrp="1"/>
          </p:cNvSpPr>
          <p:nvPr>
            <p:ph type="ftr" sz="quarter" idx="21"/>
          </p:nvPr>
        </p:nvSpPr>
        <p:spPr/>
        <p:txBody>
          <a:bodyPr/>
          <a:lstStyle>
            <a:lvl1pPr>
              <a:defRPr>
                <a:solidFill>
                  <a:srgbClr val="63666A"/>
                </a:solidFill>
              </a:defRPr>
            </a:lvl1pPr>
          </a:lstStyle>
          <a:p>
            <a:fld id="{7240D81F-A9C9-BE4E-89F2-C5514A3B633B}" type="slidenum">
              <a:rPr lang="en-US" smtClean="0"/>
              <a:pPr/>
              <a:t>‹Nº›</a:t>
            </a:fld>
            <a:r>
              <a:rPr lang="en-US"/>
              <a:t>	© Experian	</a:t>
            </a:r>
            <a:fld id="{90946941-A803-504E-A5BD-6619F6F5FE25}" type="datetime1">
              <a:rPr lang="en-US" smtClean="0"/>
              <a:pPr/>
              <a:t>4/7/2021</a:t>
            </a:fld>
            <a:r>
              <a:rPr lang="en-US"/>
              <a:t>	Experian Internal</a:t>
            </a:r>
          </a:p>
        </p:txBody>
      </p:sp>
      <p:sp>
        <p:nvSpPr>
          <p:cNvPr id="12" name="Text Placeholder 5">
            <a:extLst>
              <a:ext uri="{FF2B5EF4-FFF2-40B4-BE49-F238E27FC236}">
                <a16:creationId xmlns:a16="http://schemas.microsoft.com/office/drawing/2014/main" id="{DC8886A5-0D6C-9B44-AC3B-88B8128862CE}"/>
              </a:ext>
            </a:extLst>
          </p:cNvPr>
          <p:cNvSpPr>
            <a:spLocks noGrp="1"/>
          </p:cNvSpPr>
          <p:nvPr>
            <p:ph type="body" sz="quarter" idx="24" hasCustomPrompt="1"/>
          </p:nvPr>
        </p:nvSpPr>
        <p:spPr>
          <a:xfrm>
            <a:off x="457200" y="1384472"/>
            <a:ext cx="7470949" cy="419100"/>
          </a:xfrm>
        </p:spPr>
        <p:txBody>
          <a:bodyPr>
            <a:normAutofit/>
          </a:bodyPr>
          <a:lstStyle>
            <a:lvl1pPr>
              <a:lnSpc>
                <a:spcPct val="120000"/>
              </a:lnSpc>
              <a:spcBef>
                <a:spcPts val="0"/>
              </a:spcBef>
              <a:defRPr sz="1800">
                <a:solidFill>
                  <a:srgbClr val="1D4F91"/>
                </a:solidFill>
              </a:defRPr>
            </a:lvl1pPr>
          </a:lstStyle>
          <a:p>
            <a:pPr lvl="0"/>
            <a:r>
              <a:rPr lang="en-US" dirty="0" err="1"/>
              <a:t>Subheadline</a:t>
            </a:r>
            <a:r>
              <a:rPr lang="en-US" dirty="0"/>
              <a:t> preset in 18pt, if required</a:t>
            </a:r>
          </a:p>
        </p:txBody>
      </p:sp>
    </p:spTree>
    <p:extLst>
      <p:ext uri="{BB962C8B-B14F-4D97-AF65-F5344CB8AC3E}">
        <p14:creationId xmlns:p14="http://schemas.microsoft.com/office/powerpoint/2010/main" val="394101958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Content layout w/image 2">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0911BB0F-C422-F441-B143-68041FAA19D3}"/>
              </a:ext>
            </a:extLst>
          </p:cNvPr>
          <p:cNvSpPr>
            <a:spLocks noGrp="1"/>
          </p:cNvSpPr>
          <p:nvPr>
            <p:ph type="pic" sz="quarter" idx="25" hasCustomPrompt="1"/>
          </p:nvPr>
        </p:nvSpPr>
        <p:spPr>
          <a:xfrm>
            <a:off x="6096001" y="0"/>
            <a:ext cx="6096000" cy="6858000"/>
          </a:xfrm>
        </p:spPr>
        <p:txBody>
          <a:bodyPr anchor="ctr">
            <a:normAutofit/>
          </a:bodyPr>
          <a:lstStyle>
            <a:lvl1pPr algn="ctr">
              <a:defRPr sz="2000" b="1">
                <a:solidFill>
                  <a:srgbClr val="E63888"/>
                </a:solidFill>
              </a:defRPr>
            </a:lvl1pPr>
          </a:lstStyle>
          <a:p>
            <a:r>
              <a:rPr lang="en-US" dirty="0"/>
              <a:t>[insert image here]</a:t>
            </a:r>
          </a:p>
        </p:txBody>
      </p:sp>
      <p:sp>
        <p:nvSpPr>
          <p:cNvPr id="2" name="Title 1">
            <a:extLst>
              <a:ext uri="{FF2B5EF4-FFF2-40B4-BE49-F238E27FC236}">
                <a16:creationId xmlns:a16="http://schemas.microsoft.com/office/drawing/2014/main" id="{5804AD91-C429-704C-9423-71DB04F48281}"/>
              </a:ext>
            </a:extLst>
          </p:cNvPr>
          <p:cNvSpPr>
            <a:spLocks noGrp="1"/>
          </p:cNvSpPr>
          <p:nvPr>
            <p:ph type="title" hasCustomPrompt="1"/>
          </p:nvPr>
        </p:nvSpPr>
        <p:spPr>
          <a:xfrm>
            <a:off x="457200" y="457200"/>
            <a:ext cx="5290457" cy="897127"/>
          </a:xfrm>
        </p:spPr>
        <p:txBody>
          <a:bodyPr/>
          <a:lstStyle>
            <a:lvl1pPr>
              <a:defRPr>
                <a:solidFill>
                  <a:srgbClr val="1D4F91"/>
                </a:solidFill>
              </a:defRPr>
            </a:lvl1pPr>
          </a:lstStyle>
          <a:p>
            <a:r>
              <a:rPr lang="en-US" dirty="0"/>
              <a:t>Headline preset in 32pt bolded for emphasis</a:t>
            </a:r>
          </a:p>
        </p:txBody>
      </p:sp>
      <p:sp>
        <p:nvSpPr>
          <p:cNvPr id="7" name="Footer Placeholder 6">
            <a:extLst>
              <a:ext uri="{FF2B5EF4-FFF2-40B4-BE49-F238E27FC236}">
                <a16:creationId xmlns:a16="http://schemas.microsoft.com/office/drawing/2014/main" id="{C8A59E2B-76E0-5047-B0D0-8092E11D168F}"/>
              </a:ext>
            </a:extLst>
          </p:cNvPr>
          <p:cNvSpPr>
            <a:spLocks noGrp="1"/>
          </p:cNvSpPr>
          <p:nvPr>
            <p:ph type="ftr" sz="quarter" idx="21"/>
          </p:nvPr>
        </p:nvSpPr>
        <p:spPr/>
        <p:txBody>
          <a:bodyPr/>
          <a:lstStyle>
            <a:lvl1pPr>
              <a:defRPr>
                <a:solidFill>
                  <a:srgbClr val="63666A"/>
                </a:solidFill>
              </a:defRPr>
            </a:lvl1pPr>
          </a:lstStyle>
          <a:p>
            <a:fld id="{7240D81F-A9C9-BE4E-89F2-C5514A3B633B}" type="slidenum">
              <a:rPr lang="en-US" smtClean="0"/>
              <a:pPr/>
              <a:t>‹Nº›</a:t>
            </a:fld>
            <a:r>
              <a:rPr lang="en-US"/>
              <a:t>	© Experian	</a:t>
            </a:r>
            <a:fld id="{90946941-A803-504E-A5BD-6619F6F5FE25}" type="datetime1">
              <a:rPr lang="en-US" smtClean="0"/>
              <a:pPr/>
              <a:t>4/7/2021</a:t>
            </a:fld>
            <a:r>
              <a:rPr lang="en-US"/>
              <a:t>	Experian Internal</a:t>
            </a:r>
          </a:p>
        </p:txBody>
      </p:sp>
      <p:sp>
        <p:nvSpPr>
          <p:cNvPr id="9" name="Text Placeholder 8">
            <a:extLst>
              <a:ext uri="{FF2B5EF4-FFF2-40B4-BE49-F238E27FC236}">
                <a16:creationId xmlns:a16="http://schemas.microsoft.com/office/drawing/2014/main" id="{4F537321-ADAB-0942-B771-E7DAB19FA401}"/>
              </a:ext>
            </a:extLst>
          </p:cNvPr>
          <p:cNvSpPr>
            <a:spLocks noGrp="1"/>
          </p:cNvSpPr>
          <p:nvPr>
            <p:ph type="body" sz="quarter" idx="22" hasCustomPrompt="1"/>
          </p:nvPr>
        </p:nvSpPr>
        <p:spPr>
          <a:xfrm>
            <a:off x="457200" y="2011680"/>
            <a:ext cx="5290457" cy="3365500"/>
          </a:xfrm>
        </p:spPr>
        <p:txBody>
          <a:bodyPr>
            <a:noAutofit/>
          </a:bodyPr>
          <a:lstStyle>
            <a:lvl1pPr>
              <a:lnSpc>
                <a:spcPct val="100000"/>
              </a:lnSpc>
              <a:spcBef>
                <a:spcPts val="2200"/>
              </a:spcBef>
              <a:defRPr sz="1800" b="1">
                <a:solidFill>
                  <a:srgbClr val="1D4F91"/>
                </a:solidFill>
              </a:defRPr>
            </a:lvl1pPr>
            <a:lvl2pPr marL="0" indent="0">
              <a:lnSpc>
                <a:spcPct val="110000"/>
              </a:lnSpc>
              <a:buFontTx/>
              <a:buNone/>
              <a:tabLst/>
              <a:defRPr sz="1600">
                <a:solidFill>
                  <a:srgbClr val="63666A"/>
                </a:solidFill>
              </a:defRPr>
            </a:lvl2pPr>
            <a:lvl3pPr marL="347472" indent="-173736">
              <a:lnSpc>
                <a:spcPct val="110000"/>
              </a:lnSpc>
              <a:buFont typeface="Arial" panose="020B0604020202020204" pitchFamily="34" charset="0"/>
              <a:buChar char="•"/>
              <a:tabLst/>
              <a:defRPr sz="1600">
                <a:solidFill>
                  <a:srgbClr val="63666A"/>
                </a:solidFill>
              </a:defRPr>
            </a:lvl3pPr>
            <a:lvl4pPr marL="521208" indent="-173736">
              <a:lnSpc>
                <a:spcPct val="110000"/>
              </a:lnSpc>
              <a:buFont typeface="System Font Regular"/>
              <a:buChar char="–"/>
              <a:tabLst/>
              <a:defRPr sz="1600">
                <a:solidFill>
                  <a:srgbClr val="63666A"/>
                </a:solidFill>
              </a:defRPr>
            </a:lvl4pPr>
            <a:lvl5pPr marL="694944" indent="-173736">
              <a:lnSpc>
                <a:spcPct val="110000"/>
              </a:lnSpc>
              <a:buFont typeface="Arial" panose="020B0604020202020204" pitchFamily="34" charset="0"/>
              <a:buChar char="•"/>
              <a:tabLst/>
              <a:defRPr sz="1600">
                <a:solidFill>
                  <a:srgbClr val="63666A"/>
                </a:solidFill>
              </a:defRPr>
            </a:lvl5pPr>
            <a:lvl6pPr marL="868680" indent="-176213">
              <a:lnSpc>
                <a:spcPct val="110000"/>
              </a:lnSpc>
              <a:buFont typeface="System Font Regular"/>
              <a:buChar char="–"/>
              <a:tabLst/>
              <a:defRPr sz="1600">
                <a:solidFill>
                  <a:srgbClr val="63666A"/>
                </a:solidFill>
              </a:defRPr>
            </a:lvl6pPr>
          </a:lstStyle>
          <a:p>
            <a:pPr lvl="1"/>
            <a:r>
              <a:rPr lang="en-US" dirty="0"/>
              <a:t>First item</a:t>
            </a:r>
          </a:p>
          <a:p>
            <a:pPr lvl="2"/>
            <a:r>
              <a:rPr lang="en-US" dirty="0"/>
              <a:t>Second level</a:t>
            </a:r>
          </a:p>
          <a:p>
            <a:pPr lvl="3"/>
            <a:r>
              <a:rPr lang="en-US" dirty="0"/>
              <a:t>Third level</a:t>
            </a:r>
          </a:p>
          <a:p>
            <a:pPr lvl="4"/>
            <a:r>
              <a:rPr lang="en-US" dirty="0"/>
              <a:t>Fourth level</a:t>
            </a:r>
          </a:p>
          <a:p>
            <a:pPr lvl="5"/>
            <a:r>
              <a:rPr lang="en-US" dirty="0"/>
              <a:t>Fifth level</a:t>
            </a:r>
          </a:p>
        </p:txBody>
      </p:sp>
      <p:sp>
        <p:nvSpPr>
          <p:cNvPr id="12" name="Text Placeholder 5">
            <a:extLst>
              <a:ext uri="{FF2B5EF4-FFF2-40B4-BE49-F238E27FC236}">
                <a16:creationId xmlns:a16="http://schemas.microsoft.com/office/drawing/2014/main" id="{DC8886A5-0D6C-9B44-AC3B-88B8128862CE}"/>
              </a:ext>
            </a:extLst>
          </p:cNvPr>
          <p:cNvSpPr>
            <a:spLocks noGrp="1"/>
          </p:cNvSpPr>
          <p:nvPr>
            <p:ph type="body" sz="quarter" idx="24" hasCustomPrompt="1"/>
          </p:nvPr>
        </p:nvSpPr>
        <p:spPr>
          <a:xfrm>
            <a:off x="457200" y="1384472"/>
            <a:ext cx="5290457" cy="419100"/>
          </a:xfrm>
        </p:spPr>
        <p:txBody>
          <a:bodyPr>
            <a:normAutofit/>
          </a:bodyPr>
          <a:lstStyle>
            <a:lvl1pPr>
              <a:lnSpc>
                <a:spcPct val="120000"/>
              </a:lnSpc>
              <a:spcBef>
                <a:spcPts val="0"/>
              </a:spcBef>
              <a:defRPr sz="1800">
                <a:solidFill>
                  <a:srgbClr val="1D4F91"/>
                </a:solidFill>
              </a:defRPr>
            </a:lvl1pPr>
          </a:lstStyle>
          <a:p>
            <a:pPr lvl="0"/>
            <a:r>
              <a:rPr lang="en-US" dirty="0" err="1"/>
              <a:t>Subheadline</a:t>
            </a:r>
            <a:r>
              <a:rPr lang="en-US" dirty="0"/>
              <a:t> preset in 18pt, if required</a:t>
            </a:r>
          </a:p>
        </p:txBody>
      </p:sp>
    </p:spTree>
    <p:extLst>
      <p:ext uri="{BB962C8B-B14F-4D97-AF65-F5344CB8AC3E}">
        <p14:creationId xmlns:p14="http://schemas.microsoft.com/office/powerpoint/2010/main" val="394188390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Content layout w/image 3">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0911BB0F-C422-F441-B143-68041FAA19D3}"/>
              </a:ext>
            </a:extLst>
          </p:cNvPr>
          <p:cNvSpPr>
            <a:spLocks noGrp="1"/>
          </p:cNvSpPr>
          <p:nvPr>
            <p:ph type="pic" sz="quarter" idx="25" hasCustomPrompt="1"/>
          </p:nvPr>
        </p:nvSpPr>
        <p:spPr>
          <a:xfrm>
            <a:off x="4572000" y="0"/>
            <a:ext cx="7620001" cy="6858000"/>
          </a:xfrm>
        </p:spPr>
        <p:txBody>
          <a:bodyPr anchor="ctr">
            <a:normAutofit/>
          </a:bodyPr>
          <a:lstStyle>
            <a:lvl1pPr algn="ctr">
              <a:defRPr sz="2000" b="1">
                <a:solidFill>
                  <a:srgbClr val="E63888"/>
                </a:solidFill>
              </a:defRPr>
            </a:lvl1pPr>
          </a:lstStyle>
          <a:p>
            <a:r>
              <a:rPr lang="en-US" dirty="0"/>
              <a:t>[insert image here]</a:t>
            </a:r>
          </a:p>
        </p:txBody>
      </p:sp>
      <p:sp>
        <p:nvSpPr>
          <p:cNvPr id="2" name="Title 1">
            <a:extLst>
              <a:ext uri="{FF2B5EF4-FFF2-40B4-BE49-F238E27FC236}">
                <a16:creationId xmlns:a16="http://schemas.microsoft.com/office/drawing/2014/main" id="{5804AD91-C429-704C-9423-71DB04F48281}"/>
              </a:ext>
            </a:extLst>
          </p:cNvPr>
          <p:cNvSpPr>
            <a:spLocks noGrp="1"/>
          </p:cNvSpPr>
          <p:nvPr>
            <p:ph type="title" hasCustomPrompt="1"/>
          </p:nvPr>
        </p:nvSpPr>
        <p:spPr>
          <a:xfrm>
            <a:off x="457200" y="457200"/>
            <a:ext cx="3793253" cy="897127"/>
          </a:xfrm>
        </p:spPr>
        <p:txBody>
          <a:bodyPr/>
          <a:lstStyle>
            <a:lvl1pPr>
              <a:defRPr>
                <a:solidFill>
                  <a:srgbClr val="1D4F91"/>
                </a:solidFill>
              </a:defRPr>
            </a:lvl1pPr>
          </a:lstStyle>
          <a:p>
            <a:r>
              <a:rPr lang="en-US" dirty="0"/>
              <a:t>Headline preset in 32pt bolded for emphasis</a:t>
            </a:r>
          </a:p>
        </p:txBody>
      </p:sp>
      <p:sp>
        <p:nvSpPr>
          <p:cNvPr id="7" name="Footer Placeholder 6">
            <a:extLst>
              <a:ext uri="{FF2B5EF4-FFF2-40B4-BE49-F238E27FC236}">
                <a16:creationId xmlns:a16="http://schemas.microsoft.com/office/drawing/2014/main" id="{C8A59E2B-76E0-5047-B0D0-8092E11D168F}"/>
              </a:ext>
            </a:extLst>
          </p:cNvPr>
          <p:cNvSpPr>
            <a:spLocks noGrp="1"/>
          </p:cNvSpPr>
          <p:nvPr>
            <p:ph type="ftr" sz="quarter" idx="21"/>
          </p:nvPr>
        </p:nvSpPr>
        <p:spPr/>
        <p:txBody>
          <a:bodyPr/>
          <a:lstStyle>
            <a:lvl1pPr>
              <a:defRPr>
                <a:solidFill>
                  <a:srgbClr val="63666A"/>
                </a:solidFill>
              </a:defRPr>
            </a:lvl1pPr>
          </a:lstStyle>
          <a:p>
            <a:fld id="{7240D81F-A9C9-BE4E-89F2-C5514A3B633B}" type="slidenum">
              <a:rPr lang="en-US" smtClean="0"/>
              <a:pPr/>
              <a:t>‹Nº›</a:t>
            </a:fld>
            <a:r>
              <a:rPr lang="en-US"/>
              <a:t>	© Experian	</a:t>
            </a:r>
            <a:fld id="{90946941-A803-504E-A5BD-6619F6F5FE25}" type="datetime1">
              <a:rPr lang="en-US" smtClean="0"/>
              <a:pPr/>
              <a:t>4/7/2021</a:t>
            </a:fld>
            <a:r>
              <a:rPr lang="en-US"/>
              <a:t>	Experian Internal</a:t>
            </a:r>
          </a:p>
        </p:txBody>
      </p:sp>
      <p:sp>
        <p:nvSpPr>
          <p:cNvPr id="10" name="Text Placeholder 6">
            <a:extLst>
              <a:ext uri="{FF2B5EF4-FFF2-40B4-BE49-F238E27FC236}">
                <a16:creationId xmlns:a16="http://schemas.microsoft.com/office/drawing/2014/main" id="{14F98F81-97C2-3A43-BFA8-1865B709A0E6}"/>
              </a:ext>
            </a:extLst>
          </p:cNvPr>
          <p:cNvSpPr>
            <a:spLocks noGrp="1"/>
          </p:cNvSpPr>
          <p:nvPr>
            <p:ph type="body" sz="quarter" idx="26" hasCustomPrompt="1"/>
          </p:nvPr>
        </p:nvSpPr>
        <p:spPr>
          <a:xfrm>
            <a:off x="457200" y="2011680"/>
            <a:ext cx="3598985" cy="3649755"/>
          </a:xfrm>
        </p:spPr>
        <p:txBody>
          <a:bodyPr/>
          <a:lstStyle>
            <a:lvl1pPr>
              <a:lnSpc>
                <a:spcPct val="110000"/>
              </a:lnSpc>
              <a:defRPr sz="1800" b="1">
                <a:solidFill>
                  <a:srgbClr val="1D4F91"/>
                </a:solidFill>
              </a:defRPr>
            </a:lvl1pPr>
            <a:lvl2pPr marL="0" indent="0">
              <a:lnSpc>
                <a:spcPct val="110000"/>
              </a:lnSpc>
              <a:buNone/>
              <a:defRPr sz="1600"/>
            </a:lvl2pPr>
            <a:lvl3pPr marL="404813" indent="-174625">
              <a:lnSpc>
                <a:spcPct val="100000"/>
              </a:lnSpc>
              <a:buFont typeface="Arial" panose="020B0604020202020204" pitchFamily="34" charset="0"/>
              <a:buChar char="•"/>
              <a:tabLst/>
              <a:defRPr sz="1600"/>
            </a:lvl3pPr>
            <a:lvl4pPr marL="633413" indent="-230188">
              <a:lnSpc>
                <a:spcPct val="100000"/>
              </a:lnSpc>
              <a:buFont typeface="System Font Regular"/>
              <a:buChar char="–"/>
              <a:tabLst/>
              <a:defRPr sz="1600"/>
            </a:lvl4pPr>
            <a:lvl5pPr marL="809625" indent="-174625">
              <a:lnSpc>
                <a:spcPct val="100000"/>
              </a:lnSpc>
              <a:buFont typeface="Arial" panose="020B0604020202020204" pitchFamily="34" charset="0"/>
              <a:buChar char="•"/>
              <a:tabLst/>
              <a:defRPr sz="1600"/>
            </a:lvl5pPr>
            <a:lvl6pPr marL="809625" indent="0">
              <a:lnSpc>
                <a:spcPct val="100000"/>
              </a:lnSpc>
              <a:buFont typeface="System Font Regular"/>
              <a:buNone/>
              <a:tabLst/>
              <a:defRPr sz="1600">
                <a:solidFill>
                  <a:srgbClr val="63666A"/>
                </a:solidFill>
              </a:defRPr>
            </a:lvl6pPr>
          </a:lstStyle>
          <a:p>
            <a:pPr lvl="0"/>
            <a:r>
              <a:rPr lang="en-US" dirty="0"/>
              <a:t>Subtitle preset in 18pt Arial Bold</a:t>
            </a:r>
          </a:p>
          <a:p>
            <a:pPr lvl="1"/>
            <a:r>
              <a:rPr lang="en-US" dirty="0"/>
              <a:t>The first level of text is ranged left, without any indents or bullet points, over a preset width. The first level of text is ranged left, without any indents or bullet points, over a preset width. The first level of text is ranged left, without any indents or bullet points, over a preset width</a:t>
            </a:r>
          </a:p>
        </p:txBody>
      </p:sp>
    </p:spTree>
    <p:extLst>
      <p:ext uri="{BB962C8B-B14F-4D97-AF65-F5344CB8AC3E}">
        <p14:creationId xmlns:p14="http://schemas.microsoft.com/office/powerpoint/2010/main" val="2644832258"/>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Right Content layout w/image 2">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0911BB0F-C422-F441-B143-68041FAA19D3}"/>
              </a:ext>
            </a:extLst>
          </p:cNvPr>
          <p:cNvSpPr>
            <a:spLocks noGrp="1"/>
          </p:cNvSpPr>
          <p:nvPr>
            <p:ph type="pic" sz="quarter" idx="25" hasCustomPrompt="1"/>
          </p:nvPr>
        </p:nvSpPr>
        <p:spPr>
          <a:xfrm>
            <a:off x="0" y="0"/>
            <a:ext cx="6096000" cy="6858000"/>
          </a:xfrm>
        </p:spPr>
        <p:txBody>
          <a:bodyPr anchor="ctr">
            <a:normAutofit/>
          </a:bodyPr>
          <a:lstStyle>
            <a:lvl1pPr algn="ctr">
              <a:defRPr sz="2000" b="1">
                <a:solidFill>
                  <a:srgbClr val="E63888"/>
                </a:solidFill>
              </a:defRPr>
            </a:lvl1pPr>
          </a:lstStyle>
          <a:p>
            <a:r>
              <a:rPr lang="en-US" dirty="0"/>
              <a:t>[insert image here]</a:t>
            </a:r>
          </a:p>
        </p:txBody>
      </p:sp>
      <p:sp>
        <p:nvSpPr>
          <p:cNvPr id="2" name="Title 1">
            <a:extLst>
              <a:ext uri="{FF2B5EF4-FFF2-40B4-BE49-F238E27FC236}">
                <a16:creationId xmlns:a16="http://schemas.microsoft.com/office/drawing/2014/main" id="{5804AD91-C429-704C-9423-71DB04F48281}"/>
              </a:ext>
            </a:extLst>
          </p:cNvPr>
          <p:cNvSpPr>
            <a:spLocks noGrp="1"/>
          </p:cNvSpPr>
          <p:nvPr>
            <p:ph type="title" hasCustomPrompt="1"/>
          </p:nvPr>
        </p:nvSpPr>
        <p:spPr>
          <a:xfrm>
            <a:off x="6496259" y="457200"/>
            <a:ext cx="5290457" cy="897127"/>
          </a:xfrm>
        </p:spPr>
        <p:txBody>
          <a:bodyPr/>
          <a:lstStyle>
            <a:lvl1pPr>
              <a:defRPr>
                <a:solidFill>
                  <a:srgbClr val="1D4F91"/>
                </a:solidFill>
              </a:defRPr>
            </a:lvl1pPr>
          </a:lstStyle>
          <a:p>
            <a:r>
              <a:rPr lang="en-US" dirty="0"/>
              <a:t>Headline preset in 32pt bolded for emphasis</a:t>
            </a:r>
          </a:p>
        </p:txBody>
      </p:sp>
      <p:sp>
        <p:nvSpPr>
          <p:cNvPr id="7" name="Footer Placeholder 6">
            <a:extLst>
              <a:ext uri="{FF2B5EF4-FFF2-40B4-BE49-F238E27FC236}">
                <a16:creationId xmlns:a16="http://schemas.microsoft.com/office/drawing/2014/main" id="{C8A59E2B-76E0-5047-B0D0-8092E11D168F}"/>
              </a:ext>
            </a:extLst>
          </p:cNvPr>
          <p:cNvSpPr>
            <a:spLocks noGrp="1"/>
          </p:cNvSpPr>
          <p:nvPr>
            <p:ph type="ftr" sz="quarter" idx="21"/>
          </p:nvPr>
        </p:nvSpPr>
        <p:spPr/>
        <p:txBody>
          <a:bodyPr/>
          <a:lstStyle>
            <a:lvl1pPr>
              <a:defRPr>
                <a:solidFill>
                  <a:srgbClr val="63666A"/>
                </a:solidFill>
              </a:defRPr>
            </a:lvl1pPr>
          </a:lstStyle>
          <a:p>
            <a:fld id="{7240D81F-A9C9-BE4E-89F2-C5514A3B633B}" type="slidenum">
              <a:rPr lang="en-US" smtClean="0"/>
              <a:pPr/>
              <a:t>‹Nº›</a:t>
            </a:fld>
            <a:r>
              <a:rPr lang="en-US"/>
              <a:t>	© Experian	</a:t>
            </a:r>
            <a:fld id="{90946941-A803-504E-A5BD-6619F6F5FE25}" type="datetime1">
              <a:rPr lang="en-US" smtClean="0"/>
              <a:pPr/>
              <a:t>4/7/2021</a:t>
            </a:fld>
            <a:r>
              <a:rPr lang="en-US"/>
              <a:t>	Experian Internal</a:t>
            </a:r>
          </a:p>
        </p:txBody>
      </p:sp>
      <p:sp>
        <p:nvSpPr>
          <p:cNvPr id="9" name="Text Placeholder 8">
            <a:extLst>
              <a:ext uri="{FF2B5EF4-FFF2-40B4-BE49-F238E27FC236}">
                <a16:creationId xmlns:a16="http://schemas.microsoft.com/office/drawing/2014/main" id="{4F537321-ADAB-0942-B771-E7DAB19FA401}"/>
              </a:ext>
            </a:extLst>
          </p:cNvPr>
          <p:cNvSpPr>
            <a:spLocks noGrp="1"/>
          </p:cNvSpPr>
          <p:nvPr>
            <p:ph type="body" sz="quarter" idx="22" hasCustomPrompt="1"/>
          </p:nvPr>
        </p:nvSpPr>
        <p:spPr>
          <a:xfrm>
            <a:off x="6496259" y="3637108"/>
            <a:ext cx="5290457" cy="1740072"/>
          </a:xfrm>
        </p:spPr>
        <p:txBody>
          <a:bodyPr>
            <a:noAutofit/>
          </a:bodyPr>
          <a:lstStyle>
            <a:lvl1pPr>
              <a:lnSpc>
                <a:spcPct val="100000"/>
              </a:lnSpc>
              <a:spcBef>
                <a:spcPts val="2200"/>
              </a:spcBef>
              <a:defRPr sz="1800" b="1">
                <a:solidFill>
                  <a:srgbClr val="1D4F91"/>
                </a:solidFill>
              </a:defRPr>
            </a:lvl1pPr>
            <a:lvl2pPr marL="0" indent="0">
              <a:lnSpc>
                <a:spcPct val="110000"/>
              </a:lnSpc>
              <a:buFontTx/>
              <a:buNone/>
              <a:tabLst/>
              <a:defRPr sz="1600">
                <a:solidFill>
                  <a:srgbClr val="63666A"/>
                </a:solidFill>
              </a:defRPr>
            </a:lvl2pPr>
            <a:lvl3pPr marL="346075" indent="-173038">
              <a:lnSpc>
                <a:spcPct val="110000"/>
              </a:lnSpc>
              <a:buFont typeface="Arial" panose="020B0604020202020204" pitchFamily="34" charset="0"/>
              <a:buChar char="•"/>
              <a:tabLst/>
              <a:defRPr sz="1600">
                <a:solidFill>
                  <a:srgbClr val="63666A"/>
                </a:solidFill>
              </a:defRPr>
            </a:lvl3pPr>
            <a:lvl4pPr marL="521208" indent="-173736">
              <a:lnSpc>
                <a:spcPct val="110000"/>
              </a:lnSpc>
              <a:buFont typeface="System Font Regular"/>
              <a:buChar char="–"/>
              <a:tabLst/>
              <a:defRPr sz="1600">
                <a:solidFill>
                  <a:srgbClr val="63666A"/>
                </a:solidFill>
              </a:defRPr>
            </a:lvl4pPr>
            <a:lvl5pPr marL="694944" indent="-173736">
              <a:lnSpc>
                <a:spcPct val="110000"/>
              </a:lnSpc>
              <a:buFont typeface="Arial" panose="020B0604020202020204" pitchFamily="34" charset="0"/>
              <a:buChar char="•"/>
              <a:tabLst/>
              <a:defRPr sz="1600">
                <a:solidFill>
                  <a:srgbClr val="63666A"/>
                </a:solidFill>
              </a:defRPr>
            </a:lvl5pPr>
            <a:lvl6pPr marL="868363" indent="-176213">
              <a:lnSpc>
                <a:spcPct val="110000"/>
              </a:lnSpc>
              <a:buFont typeface="System Font Regular"/>
              <a:buChar char="–"/>
              <a:tabLst/>
              <a:defRPr sz="1600">
                <a:solidFill>
                  <a:srgbClr val="63666A"/>
                </a:solidFill>
              </a:defRPr>
            </a:lvl6pPr>
          </a:lstStyle>
          <a:p>
            <a:pPr lvl="1"/>
            <a:r>
              <a:rPr lang="en-US" dirty="0"/>
              <a:t>First item</a:t>
            </a:r>
          </a:p>
          <a:p>
            <a:pPr lvl="2"/>
            <a:r>
              <a:rPr lang="en-US" dirty="0"/>
              <a:t>Second level</a:t>
            </a:r>
          </a:p>
          <a:p>
            <a:pPr lvl="3"/>
            <a:r>
              <a:rPr lang="en-US" dirty="0"/>
              <a:t>Third level</a:t>
            </a:r>
          </a:p>
          <a:p>
            <a:pPr lvl="4"/>
            <a:r>
              <a:rPr lang="en-US" dirty="0"/>
              <a:t>Fourth level</a:t>
            </a:r>
          </a:p>
          <a:p>
            <a:pPr lvl="5"/>
            <a:r>
              <a:rPr lang="en-US" dirty="0"/>
              <a:t>Fifth level</a:t>
            </a:r>
          </a:p>
        </p:txBody>
      </p:sp>
      <p:sp>
        <p:nvSpPr>
          <p:cNvPr id="12" name="Text Placeholder 5">
            <a:extLst>
              <a:ext uri="{FF2B5EF4-FFF2-40B4-BE49-F238E27FC236}">
                <a16:creationId xmlns:a16="http://schemas.microsoft.com/office/drawing/2014/main" id="{DC8886A5-0D6C-9B44-AC3B-88B8128862CE}"/>
              </a:ext>
            </a:extLst>
          </p:cNvPr>
          <p:cNvSpPr>
            <a:spLocks noGrp="1"/>
          </p:cNvSpPr>
          <p:nvPr>
            <p:ph type="body" sz="quarter" idx="24" hasCustomPrompt="1"/>
          </p:nvPr>
        </p:nvSpPr>
        <p:spPr>
          <a:xfrm>
            <a:off x="6496259" y="1384472"/>
            <a:ext cx="5290457" cy="419100"/>
          </a:xfrm>
        </p:spPr>
        <p:txBody>
          <a:bodyPr>
            <a:normAutofit/>
          </a:bodyPr>
          <a:lstStyle>
            <a:lvl1pPr>
              <a:lnSpc>
                <a:spcPct val="120000"/>
              </a:lnSpc>
              <a:spcBef>
                <a:spcPts val="0"/>
              </a:spcBef>
              <a:defRPr sz="1800">
                <a:solidFill>
                  <a:srgbClr val="1D4F91"/>
                </a:solidFill>
              </a:defRPr>
            </a:lvl1pPr>
          </a:lstStyle>
          <a:p>
            <a:pPr lvl="0"/>
            <a:r>
              <a:rPr lang="en-US" dirty="0" err="1"/>
              <a:t>Subheadline</a:t>
            </a:r>
            <a:r>
              <a:rPr lang="en-US" dirty="0"/>
              <a:t> preset in 18pt, if required</a:t>
            </a:r>
          </a:p>
        </p:txBody>
      </p:sp>
      <p:sp>
        <p:nvSpPr>
          <p:cNvPr id="8" name="Picture Placeholder 4">
            <a:extLst>
              <a:ext uri="{FF2B5EF4-FFF2-40B4-BE49-F238E27FC236}">
                <a16:creationId xmlns:a16="http://schemas.microsoft.com/office/drawing/2014/main" id="{5DFDDE22-94EA-B348-B247-B9B0EB13A689}"/>
              </a:ext>
            </a:extLst>
          </p:cNvPr>
          <p:cNvSpPr>
            <a:spLocks noGrp="1"/>
          </p:cNvSpPr>
          <p:nvPr>
            <p:ph type="pic" sz="quarter" idx="26" hasCustomPrompt="1"/>
          </p:nvPr>
        </p:nvSpPr>
        <p:spPr>
          <a:xfrm>
            <a:off x="6496259" y="2011680"/>
            <a:ext cx="1259840" cy="1417320"/>
          </a:xfrm>
        </p:spPr>
        <p:txBody>
          <a:bodyPr anchor="ctr"/>
          <a:lstStyle>
            <a:lvl1pPr algn="ctr">
              <a:defRPr sz="1200" b="1">
                <a:solidFill>
                  <a:srgbClr val="E63888"/>
                </a:solidFill>
              </a:defRPr>
            </a:lvl1pPr>
          </a:lstStyle>
          <a:p>
            <a:r>
              <a:rPr lang="en-US"/>
              <a:t>Insert image here</a:t>
            </a:r>
          </a:p>
        </p:txBody>
      </p:sp>
    </p:spTree>
    <p:extLst>
      <p:ext uri="{BB962C8B-B14F-4D97-AF65-F5344CB8AC3E}">
        <p14:creationId xmlns:p14="http://schemas.microsoft.com/office/powerpoint/2010/main" val="4126781647"/>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Right Content layout w/image 3">
    <p:spTree>
      <p:nvGrpSpPr>
        <p:cNvPr id="1" name=""/>
        <p:cNvGrpSpPr/>
        <p:nvPr/>
      </p:nvGrpSpPr>
      <p:grpSpPr>
        <a:xfrm>
          <a:off x="0" y="0"/>
          <a:ext cx="0" cy="0"/>
          <a:chOff x="0" y="0"/>
          <a:chExt cx="0" cy="0"/>
        </a:xfrm>
      </p:grpSpPr>
      <p:pic>
        <p:nvPicPr>
          <p:cNvPr id="3" name="Picture 2" descr="A picture containing drawing&#10;&#10;Description automatically generated">
            <a:extLst>
              <a:ext uri="{FF2B5EF4-FFF2-40B4-BE49-F238E27FC236}">
                <a16:creationId xmlns:a16="http://schemas.microsoft.com/office/drawing/2014/main" id="{D4DE6D2A-50F7-2549-ABB0-6D1887DC2477}"/>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857"/>
            <a:ext cx="12192000" cy="6857143"/>
          </a:xfrm>
          <a:prstGeom prst="rect">
            <a:avLst/>
          </a:prstGeom>
        </p:spPr>
      </p:pic>
      <p:sp>
        <p:nvSpPr>
          <p:cNvPr id="5" name="Picture Placeholder 3">
            <a:extLst>
              <a:ext uri="{FF2B5EF4-FFF2-40B4-BE49-F238E27FC236}">
                <a16:creationId xmlns:a16="http://schemas.microsoft.com/office/drawing/2014/main" id="{DD9A7DE3-9425-A443-84FC-990F1894F589}"/>
              </a:ext>
            </a:extLst>
          </p:cNvPr>
          <p:cNvSpPr>
            <a:spLocks noGrp="1"/>
          </p:cNvSpPr>
          <p:nvPr>
            <p:ph type="pic" sz="quarter" idx="20" hasCustomPrompt="1"/>
          </p:nvPr>
        </p:nvSpPr>
        <p:spPr>
          <a:xfrm>
            <a:off x="1004648" y="2514600"/>
            <a:ext cx="2562704" cy="2568575"/>
          </a:xfrm>
        </p:spPr>
        <p:txBody>
          <a:bodyPr anchor="ctr">
            <a:normAutofit/>
          </a:bodyPr>
          <a:lstStyle>
            <a:lvl1pPr algn="ctr">
              <a:defRPr sz="2000" b="1">
                <a:solidFill>
                  <a:srgbClr val="E63888"/>
                </a:solidFill>
              </a:defRPr>
            </a:lvl1pPr>
          </a:lstStyle>
          <a:p>
            <a:r>
              <a:rPr lang="en-US" dirty="0"/>
              <a:t>[Insert image here]</a:t>
            </a:r>
          </a:p>
        </p:txBody>
      </p:sp>
      <p:sp>
        <p:nvSpPr>
          <p:cNvPr id="2" name="Title 1">
            <a:extLst>
              <a:ext uri="{FF2B5EF4-FFF2-40B4-BE49-F238E27FC236}">
                <a16:creationId xmlns:a16="http://schemas.microsoft.com/office/drawing/2014/main" id="{5804AD91-C429-704C-9423-71DB04F48281}"/>
              </a:ext>
            </a:extLst>
          </p:cNvPr>
          <p:cNvSpPr>
            <a:spLocks noGrp="1"/>
          </p:cNvSpPr>
          <p:nvPr>
            <p:ph type="title" hasCustomPrompt="1"/>
          </p:nvPr>
        </p:nvSpPr>
        <p:spPr/>
        <p:txBody>
          <a:bodyPr/>
          <a:lstStyle>
            <a:lvl1pPr>
              <a:defRPr>
                <a:solidFill>
                  <a:schemeClr val="bg1"/>
                </a:solidFill>
              </a:defRPr>
            </a:lvl1pPr>
          </a:lstStyle>
          <a:p>
            <a:r>
              <a:rPr lang="en-US" dirty="0"/>
              <a:t>Headline preset in 32pt bolded for emphasis</a:t>
            </a:r>
          </a:p>
        </p:txBody>
      </p:sp>
      <p:sp>
        <p:nvSpPr>
          <p:cNvPr id="7" name="Footer Placeholder 6">
            <a:extLst>
              <a:ext uri="{FF2B5EF4-FFF2-40B4-BE49-F238E27FC236}">
                <a16:creationId xmlns:a16="http://schemas.microsoft.com/office/drawing/2014/main" id="{C8A59E2B-76E0-5047-B0D0-8092E11D168F}"/>
              </a:ext>
            </a:extLst>
          </p:cNvPr>
          <p:cNvSpPr>
            <a:spLocks noGrp="1"/>
          </p:cNvSpPr>
          <p:nvPr>
            <p:ph type="ftr" sz="quarter" idx="21"/>
          </p:nvPr>
        </p:nvSpPr>
        <p:spPr/>
        <p:txBody>
          <a:bodyPr/>
          <a:lstStyle>
            <a:lvl1pPr>
              <a:defRPr>
                <a:solidFill>
                  <a:schemeClr val="bg1"/>
                </a:solidFill>
              </a:defRPr>
            </a:lvl1pPr>
          </a:lstStyle>
          <a:p>
            <a:fld id="{7240D81F-A9C9-BE4E-89F2-C5514A3B633B}" type="slidenum">
              <a:rPr lang="en-US" smtClean="0"/>
              <a:pPr/>
              <a:t>‹Nº›</a:t>
            </a:fld>
            <a:r>
              <a:rPr lang="en-US"/>
              <a:t>	© Experian	</a:t>
            </a:r>
            <a:fld id="{90946941-A803-504E-A5BD-6619F6F5FE25}" type="datetime1">
              <a:rPr lang="en-US" smtClean="0"/>
              <a:pPr/>
              <a:t>4/7/2021</a:t>
            </a:fld>
            <a:r>
              <a:rPr lang="en-US"/>
              <a:t>	Experian Internal</a:t>
            </a:r>
          </a:p>
        </p:txBody>
      </p:sp>
      <p:sp>
        <p:nvSpPr>
          <p:cNvPr id="9" name="Text Placeholder 8">
            <a:extLst>
              <a:ext uri="{FF2B5EF4-FFF2-40B4-BE49-F238E27FC236}">
                <a16:creationId xmlns:a16="http://schemas.microsoft.com/office/drawing/2014/main" id="{4F537321-ADAB-0942-B771-E7DAB19FA401}"/>
              </a:ext>
            </a:extLst>
          </p:cNvPr>
          <p:cNvSpPr>
            <a:spLocks noGrp="1"/>
          </p:cNvSpPr>
          <p:nvPr>
            <p:ph type="body" sz="quarter" idx="22" hasCustomPrompt="1"/>
          </p:nvPr>
        </p:nvSpPr>
        <p:spPr>
          <a:xfrm>
            <a:off x="4572000" y="2011680"/>
            <a:ext cx="7159625" cy="3365500"/>
          </a:xfrm>
        </p:spPr>
        <p:txBody>
          <a:bodyPr>
            <a:noAutofit/>
          </a:bodyPr>
          <a:lstStyle>
            <a:lvl1pPr>
              <a:lnSpc>
                <a:spcPct val="110000"/>
              </a:lnSpc>
              <a:spcBef>
                <a:spcPts val="2200"/>
              </a:spcBef>
              <a:defRPr sz="1800" b="1">
                <a:solidFill>
                  <a:schemeClr val="bg1"/>
                </a:solidFill>
              </a:defRPr>
            </a:lvl1pPr>
            <a:lvl2pPr marL="0" indent="0">
              <a:lnSpc>
                <a:spcPct val="110000"/>
              </a:lnSpc>
              <a:buFontTx/>
              <a:buNone/>
              <a:tabLst/>
              <a:defRPr sz="1800">
                <a:solidFill>
                  <a:schemeClr val="bg1"/>
                </a:solidFill>
              </a:defRPr>
            </a:lvl2pPr>
            <a:lvl3pPr marL="347472" indent="-173736">
              <a:lnSpc>
                <a:spcPct val="110000"/>
              </a:lnSpc>
              <a:buFont typeface="Arial" panose="020B0604020202020204" pitchFamily="34" charset="0"/>
              <a:buChar char="•"/>
              <a:tabLst/>
              <a:defRPr sz="1800">
                <a:solidFill>
                  <a:schemeClr val="bg1"/>
                </a:solidFill>
              </a:defRPr>
            </a:lvl3pPr>
            <a:lvl4pPr marL="523875" indent="-174625">
              <a:lnSpc>
                <a:spcPct val="110000"/>
              </a:lnSpc>
              <a:buFont typeface="System Font Regular"/>
              <a:buChar char="–"/>
              <a:tabLst/>
              <a:defRPr sz="1800">
                <a:solidFill>
                  <a:schemeClr val="bg1"/>
                </a:solidFill>
              </a:defRPr>
            </a:lvl4pPr>
            <a:lvl5pPr marL="694944" indent="-173736">
              <a:lnSpc>
                <a:spcPct val="110000"/>
              </a:lnSpc>
              <a:buFont typeface="Arial" panose="020B0604020202020204" pitchFamily="34" charset="0"/>
              <a:buChar char="•"/>
              <a:tabLst/>
              <a:defRPr sz="1800">
                <a:solidFill>
                  <a:schemeClr val="bg1"/>
                </a:solidFill>
              </a:defRPr>
            </a:lvl5pPr>
            <a:lvl6pPr marL="868680" indent="-173736">
              <a:buFont typeface="System Font Regular"/>
              <a:buChar char="–"/>
              <a:tabLst/>
              <a:defRPr>
                <a:solidFill>
                  <a:schemeClr val="bg1"/>
                </a:solidFill>
              </a:defRPr>
            </a:lvl6pPr>
          </a:lstStyle>
          <a:p>
            <a:pPr lvl="0"/>
            <a:r>
              <a:rPr lang="en-US" dirty="0"/>
              <a:t>Section title here in preset 18pt Arial Bold</a:t>
            </a:r>
          </a:p>
          <a:p>
            <a:pPr lvl="1"/>
            <a:r>
              <a:rPr lang="en-US" dirty="0"/>
              <a:t>First item</a:t>
            </a:r>
          </a:p>
          <a:p>
            <a:pPr lvl="2"/>
            <a:r>
              <a:rPr lang="en-US" dirty="0"/>
              <a:t>Second level</a:t>
            </a:r>
          </a:p>
          <a:p>
            <a:pPr lvl="3"/>
            <a:r>
              <a:rPr lang="en-US" dirty="0"/>
              <a:t>Third level</a:t>
            </a:r>
          </a:p>
          <a:p>
            <a:pPr lvl="4"/>
            <a:r>
              <a:rPr lang="en-US" dirty="0"/>
              <a:t>Fourth level</a:t>
            </a:r>
          </a:p>
          <a:p>
            <a:pPr lvl="5"/>
            <a:r>
              <a:rPr lang="en-US" dirty="0"/>
              <a:t>Fifth level</a:t>
            </a:r>
          </a:p>
        </p:txBody>
      </p:sp>
      <p:pic>
        <p:nvPicPr>
          <p:cNvPr id="14" name="Picture 13" descr="A close up of a logo&#10;&#10;Description automatically generated">
            <a:extLst>
              <a:ext uri="{FF2B5EF4-FFF2-40B4-BE49-F238E27FC236}">
                <a16:creationId xmlns:a16="http://schemas.microsoft.com/office/drawing/2014/main" id="{1D41B80D-3182-3F46-B569-8DBAFCF31219}"/>
              </a:ext>
            </a:extLst>
          </p:cNvPr>
          <p:cNvPicPr>
            <a:picLocks noChangeAspect="1"/>
          </p:cNvPicPr>
          <p:nvPr userDrawn="1"/>
        </p:nvPicPr>
        <p:blipFill>
          <a:blip r:embed="rId3"/>
          <a:stretch>
            <a:fillRect/>
          </a:stretch>
        </p:blipFill>
        <p:spPr>
          <a:xfrm>
            <a:off x="11356848" y="5989320"/>
            <a:ext cx="456057" cy="576072"/>
          </a:xfrm>
          <a:prstGeom prst="rect">
            <a:avLst/>
          </a:prstGeom>
        </p:spPr>
      </p:pic>
      <p:sp>
        <p:nvSpPr>
          <p:cNvPr id="8" name="Text Placeholder 5">
            <a:extLst>
              <a:ext uri="{FF2B5EF4-FFF2-40B4-BE49-F238E27FC236}">
                <a16:creationId xmlns:a16="http://schemas.microsoft.com/office/drawing/2014/main" id="{E668C007-A489-DA43-ADBD-5FFF3DB8F01E}"/>
              </a:ext>
            </a:extLst>
          </p:cNvPr>
          <p:cNvSpPr>
            <a:spLocks noGrp="1"/>
          </p:cNvSpPr>
          <p:nvPr>
            <p:ph type="body" sz="quarter" idx="24" hasCustomPrompt="1"/>
          </p:nvPr>
        </p:nvSpPr>
        <p:spPr>
          <a:xfrm>
            <a:off x="457200" y="1005840"/>
            <a:ext cx="11274425" cy="419100"/>
          </a:xfrm>
        </p:spPr>
        <p:txBody>
          <a:bodyPr>
            <a:normAutofit/>
          </a:bodyPr>
          <a:lstStyle>
            <a:lvl1pPr>
              <a:lnSpc>
                <a:spcPct val="120000"/>
              </a:lnSpc>
              <a:spcBef>
                <a:spcPts val="0"/>
              </a:spcBef>
              <a:defRPr sz="1800">
                <a:solidFill>
                  <a:schemeClr val="bg1"/>
                </a:solidFill>
              </a:defRPr>
            </a:lvl1pPr>
          </a:lstStyle>
          <a:p>
            <a:pPr lvl="0"/>
            <a:r>
              <a:rPr lang="en-US" dirty="0" err="1"/>
              <a:t>Subheadline</a:t>
            </a:r>
            <a:r>
              <a:rPr lang="en-US" dirty="0"/>
              <a:t> preset in 18pt, if required</a:t>
            </a:r>
          </a:p>
        </p:txBody>
      </p:sp>
    </p:spTree>
    <p:extLst>
      <p:ext uri="{BB962C8B-B14F-4D97-AF65-F5344CB8AC3E}">
        <p14:creationId xmlns:p14="http://schemas.microsoft.com/office/powerpoint/2010/main" val="9469471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ver Data Art 4">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6293381D-8EF8-C145-B2C7-528E878A4F81}"/>
              </a:ext>
            </a:extLst>
          </p:cNvPr>
          <p:cNvSpPr>
            <a:spLocks noGrp="1"/>
          </p:cNvSpPr>
          <p:nvPr>
            <p:ph type="ftr" sz="quarter" idx="10"/>
          </p:nvPr>
        </p:nvSpPr>
        <p:spPr/>
        <p:txBody>
          <a:bodyPr/>
          <a:lstStyle/>
          <a:p>
            <a:r>
              <a:rPr lang="en-US"/>
              <a:t>©2020 Experian Information Solutions, Inc. All rights reserved. Experian and the Experian marks used herein are trademarks or registered trademarks of Experian Information Solutions, Inc. Other product and company names mentioned herein are the trademarks of their respective owners. No part of this copyrighted work may be reproduced, modified, or distributed in any form or manner without the prior written permission of Experian. </a:t>
            </a:r>
          </a:p>
          <a:p>
            <a:r>
              <a:rPr lang="en-US" b="1"/>
              <a:t>Experian [Public. Confidential. Internal. Restricted. – please choose the appropriate category].</a:t>
            </a:r>
            <a:endParaRPr lang="en-US"/>
          </a:p>
        </p:txBody>
      </p:sp>
      <p:sp>
        <p:nvSpPr>
          <p:cNvPr id="8" name="Title 7">
            <a:extLst>
              <a:ext uri="{FF2B5EF4-FFF2-40B4-BE49-F238E27FC236}">
                <a16:creationId xmlns:a16="http://schemas.microsoft.com/office/drawing/2014/main" id="{498EBF0E-B0EC-F14C-B262-99A122ED50DD}"/>
              </a:ext>
            </a:extLst>
          </p:cNvPr>
          <p:cNvSpPr>
            <a:spLocks noGrp="1"/>
          </p:cNvSpPr>
          <p:nvPr>
            <p:ph type="title" hasCustomPrompt="1"/>
          </p:nvPr>
        </p:nvSpPr>
        <p:spPr/>
        <p:txBody>
          <a:bodyPr/>
          <a:lstStyle/>
          <a:p>
            <a:r>
              <a:rPr lang="en-US"/>
              <a:t>Presentation Title</a:t>
            </a:r>
          </a:p>
        </p:txBody>
      </p:sp>
      <p:pic>
        <p:nvPicPr>
          <p:cNvPr id="5" name="Picture 4">
            <a:extLst>
              <a:ext uri="{FF2B5EF4-FFF2-40B4-BE49-F238E27FC236}">
                <a16:creationId xmlns:a16="http://schemas.microsoft.com/office/drawing/2014/main" id="{DE2767A4-3C10-A14F-B4AF-161D47236649}"/>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0" y="4"/>
            <a:ext cx="8073290" cy="3048761"/>
          </a:xfrm>
          <a:prstGeom prst="rect">
            <a:avLst/>
          </a:prstGeom>
        </p:spPr>
      </p:pic>
      <p:sp>
        <p:nvSpPr>
          <p:cNvPr id="9" name="Text Placeholder 3">
            <a:extLst>
              <a:ext uri="{FF2B5EF4-FFF2-40B4-BE49-F238E27FC236}">
                <a16:creationId xmlns:a16="http://schemas.microsoft.com/office/drawing/2014/main" id="{A2616587-50D6-D747-864C-FFC88A6C349E}"/>
              </a:ext>
            </a:extLst>
          </p:cNvPr>
          <p:cNvSpPr>
            <a:spLocks noGrp="1"/>
          </p:cNvSpPr>
          <p:nvPr>
            <p:ph type="body" sz="quarter" idx="11" hasCustomPrompt="1"/>
          </p:nvPr>
        </p:nvSpPr>
        <p:spPr>
          <a:xfrm>
            <a:off x="457200" y="4572001"/>
            <a:ext cx="10627895" cy="866274"/>
          </a:xfrm>
        </p:spPr>
        <p:txBody>
          <a:bodyPr/>
          <a:lstStyle>
            <a:lvl1pPr marL="0" marR="0" indent="0" algn="l" defTabSz="914400" rtl="0" eaLnBrk="1" fontAlgn="auto" latinLnBrk="0" hangingPunct="1">
              <a:lnSpc>
                <a:spcPct val="90000"/>
              </a:lnSpc>
              <a:spcBef>
                <a:spcPts val="1000"/>
              </a:spcBef>
              <a:spcAft>
                <a:spcPts val="0"/>
              </a:spcAft>
              <a:buClrTx/>
              <a:buSzTx/>
              <a:buFontTx/>
              <a:buNone/>
              <a:tabLst/>
              <a:defRPr>
                <a:solidFill>
                  <a:srgbClr val="63666A"/>
                </a:solidFill>
              </a:defRPr>
            </a:lvl1pPr>
          </a:lstStyle>
          <a:p>
            <a:r>
              <a:rPr lang="en-US" sz="1800"/>
              <a:t>Subtitle can go here / Presented by Name of Presenter</a:t>
            </a:r>
            <a:br>
              <a:rPr lang="en-US" sz="1800"/>
            </a:br>
            <a:r>
              <a:rPr lang="en-US" sz="1800"/>
              <a:t>Day / Month / Year</a:t>
            </a:r>
          </a:p>
        </p:txBody>
      </p:sp>
    </p:spTree>
    <p:extLst>
      <p:ext uri="{BB962C8B-B14F-4D97-AF65-F5344CB8AC3E}">
        <p14:creationId xmlns:p14="http://schemas.microsoft.com/office/powerpoint/2010/main" val="3122613875"/>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3 blue squircl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C1034-7B9F-5F4E-A15C-FEF7CC9B8CEB}"/>
              </a:ext>
            </a:extLst>
          </p:cNvPr>
          <p:cNvSpPr>
            <a:spLocks noGrp="1"/>
          </p:cNvSpPr>
          <p:nvPr>
            <p:ph type="title" hasCustomPrompt="1"/>
          </p:nvPr>
        </p:nvSpPr>
        <p:spPr/>
        <p:txBody>
          <a:bodyPr/>
          <a:lstStyle/>
          <a:p>
            <a:r>
              <a:rPr lang="en-US"/>
              <a:t>Headline preset in 32pt bolded for emphasis</a:t>
            </a:r>
          </a:p>
        </p:txBody>
      </p:sp>
      <p:sp>
        <p:nvSpPr>
          <p:cNvPr id="3" name="Footer Placeholder 2">
            <a:extLst>
              <a:ext uri="{FF2B5EF4-FFF2-40B4-BE49-F238E27FC236}">
                <a16:creationId xmlns:a16="http://schemas.microsoft.com/office/drawing/2014/main" id="{FC74F9D5-E485-CE4C-AB9E-5238E345DDF3}"/>
              </a:ext>
            </a:extLst>
          </p:cNvPr>
          <p:cNvSpPr>
            <a:spLocks noGrp="1"/>
          </p:cNvSpPr>
          <p:nvPr>
            <p:ph type="ftr" sz="quarter" idx="10"/>
          </p:nvPr>
        </p:nvSpPr>
        <p:spPr/>
        <p:txBody>
          <a:bodyPr/>
          <a:lstStyle/>
          <a:p>
            <a:fld id="{7240D81F-A9C9-BE4E-89F2-C5514A3B633B}" type="slidenum">
              <a:rPr lang="en-US" smtClean="0"/>
              <a:pPr/>
              <a:t>‹Nº›</a:t>
            </a:fld>
            <a:r>
              <a:rPr lang="en-US"/>
              <a:t>	© Experian	</a:t>
            </a:r>
            <a:fld id="{90946941-A803-504E-A5BD-6619F6F5FE25}" type="datetime1">
              <a:rPr lang="en-US" smtClean="0"/>
              <a:pPr/>
              <a:t>4/7/2021</a:t>
            </a:fld>
            <a:r>
              <a:rPr lang="en-US"/>
              <a:t>	Experian Internal</a:t>
            </a:r>
          </a:p>
        </p:txBody>
      </p:sp>
      <p:sp>
        <p:nvSpPr>
          <p:cNvPr id="7" name="Rectangle: Rounded Corners 2">
            <a:extLst>
              <a:ext uri="{FF2B5EF4-FFF2-40B4-BE49-F238E27FC236}">
                <a16:creationId xmlns:a16="http://schemas.microsoft.com/office/drawing/2014/main" id="{FE2064BE-9D91-044C-A306-8D2546CB8178}"/>
              </a:ext>
            </a:extLst>
          </p:cNvPr>
          <p:cNvSpPr/>
          <p:nvPr userDrawn="1"/>
        </p:nvSpPr>
        <p:spPr>
          <a:xfrm>
            <a:off x="838200" y="1828800"/>
            <a:ext cx="3074622" cy="2880360"/>
          </a:xfrm>
          <a:prstGeom prst="roundRect">
            <a:avLst/>
          </a:prstGeom>
          <a:gradFill>
            <a:gsLst>
              <a:gs pos="100000">
                <a:srgbClr val="1D4F91"/>
              </a:gs>
              <a:gs pos="0">
                <a:srgbClr val="426DA9"/>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Rounded Corners 18">
            <a:extLst>
              <a:ext uri="{FF2B5EF4-FFF2-40B4-BE49-F238E27FC236}">
                <a16:creationId xmlns:a16="http://schemas.microsoft.com/office/drawing/2014/main" id="{FB4F7381-D7D8-1240-BC27-DC1045107845}"/>
              </a:ext>
            </a:extLst>
          </p:cNvPr>
          <p:cNvSpPr/>
          <p:nvPr userDrawn="1"/>
        </p:nvSpPr>
        <p:spPr>
          <a:xfrm>
            <a:off x="8274423" y="1828800"/>
            <a:ext cx="3074622" cy="2880360"/>
          </a:xfrm>
          <a:prstGeom prst="roundRect">
            <a:avLst/>
          </a:prstGeom>
          <a:gradFill>
            <a:gsLst>
              <a:gs pos="100000">
                <a:srgbClr val="1D4F91"/>
              </a:gs>
              <a:gs pos="0">
                <a:srgbClr val="426DA9"/>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21">
            <a:extLst>
              <a:ext uri="{FF2B5EF4-FFF2-40B4-BE49-F238E27FC236}">
                <a16:creationId xmlns:a16="http://schemas.microsoft.com/office/drawing/2014/main" id="{38FBF58A-DA3E-6C43-BEF8-0B487B2F2136}"/>
              </a:ext>
            </a:extLst>
          </p:cNvPr>
          <p:cNvSpPr/>
          <p:nvPr userDrawn="1"/>
        </p:nvSpPr>
        <p:spPr>
          <a:xfrm>
            <a:off x="4558688" y="1828800"/>
            <a:ext cx="3074622" cy="2880360"/>
          </a:xfrm>
          <a:prstGeom prst="roundRect">
            <a:avLst/>
          </a:prstGeom>
          <a:gradFill>
            <a:gsLst>
              <a:gs pos="100000">
                <a:srgbClr val="1D4F91"/>
              </a:gs>
              <a:gs pos="0">
                <a:srgbClr val="426DA9"/>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Picture Placeholder 5">
            <a:extLst>
              <a:ext uri="{FF2B5EF4-FFF2-40B4-BE49-F238E27FC236}">
                <a16:creationId xmlns:a16="http://schemas.microsoft.com/office/drawing/2014/main" id="{008D11FF-18FF-6149-9F63-42BEE2B0F4FD}"/>
              </a:ext>
            </a:extLst>
          </p:cNvPr>
          <p:cNvSpPr>
            <a:spLocks noGrp="1"/>
          </p:cNvSpPr>
          <p:nvPr>
            <p:ph type="pic" sz="quarter" idx="26" hasCustomPrompt="1"/>
          </p:nvPr>
        </p:nvSpPr>
        <p:spPr>
          <a:xfrm>
            <a:off x="9144983" y="2478023"/>
            <a:ext cx="1333503" cy="1581915"/>
          </a:xfrm>
        </p:spPr>
        <p:txBody>
          <a:bodyPr anchor="ctr"/>
          <a:lstStyle>
            <a:lvl1pPr algn="ctr">
              <a:defRPr b="1">
                <a:solidFill>
                  <a:srgbClr val="E63888"/>
                </a:solidFill>
              </a:defRPr>
            </a:lvl1pPr>
          </a:lstStyle>
          <a:p>
            <a:r>
              <a:rPr lang="en-US"/>
              <a:t>Insert image here</a:t>
            </a:r>
          </a:p>
        </p:txBody>
      </p:sp>
      <p:sp>
        <p:nvSpPr>
          <p:cNvPr id="11" name="Picture Placeholder 5">
            <a:extLst>
              <a:ext uri="{FF2B5EF4-FFF2-40B4-BE49-F238E27FC236}">
                <a16:creationId xmlns:a16="http://schemas.microsoft.com/office/drawing/2014/main" id="{7195085E-786D-CC4E-85A3-5C51E39605C7}"/>
              </a:ext>
            </a:extLst>
          </p:cNvPr>
          <p:cNvSpPr>
            <a:spLocks noGrp="1"/>
          </p:cNvSpPr>
          <p:nvPr>
            <p:ph type="pic" sz="quarter" idx="27" hasCustomPrompt="1"/>
          </p:nvPr>
        </p:nvSpPr>
        <p:spPr>
          <a:xfrm>
            <a:off x="5429248" y="2478023"/>
            <a:ext cx="1333503" cy="1581915"/>
          </a:xfrm>
        </p:spPr>
        <p:txBody>
          <a:bodyPr anchor="ctr"/>
          <a:lstStyle>
            <a:lvl1pPr algn="ctr">
              <a:defRPr b="1">
                <a:solidFill>
                  <a:srgbClr val="E63888"/>
                </a:solidFill>
              </a:defRPr>
            </a:lvl1pPr>
          </a:lstStyle>
          <a:p>
            <a:r>
              <a:rPr lang="en-US"/>
              <a:t>Insert image here</a:t>
            </a:r>
          </a:p>
        </p:txBody>
      </p:sp>
      <p:sp>
        <p:nvSpPr>
          <p:cNvPr id="12" name="Picture Placeholder 5">
            <a:extLst>
              <a:ext uri="{FF2B5EF4-FFF2-40B4-BE49-F238E27FC236}">
                <a16:creationId xmlns:a16="http://schemas.microsoft.com/office/drawing/2014/main" id="{85587AC0-B329-8D4C-99E3-CE9C5F332921}"/>
              </a:ext>
            </a:extLst>
          </p:cNvPr>
          <p:cNvSpPr>
            <a:spLocks noGrp="1"/>
          </p:cNvSpPr>
          <p:nvPr>
            <p:ph type="pic" sz="quarter" idx="28" hasCustomPrompt="1"/>
          </p:nvPr>
        </p:nvSpPr>
        <p:spPr>
          <a:xfrm>
            <a:off x="1708760" y="2478023"/>
            <a:ext cx="1333503" cy="1581915"/>
          </a:xfrm>
        </p:spPr>
        <p:txBody>
          <a:bodyPr anchor="ctr"/>
          <a:lstStyle>
            <a:lvl1pPr algn="ctr">
              <a:defRPr b="1">
                <a:solidFill>
                  <a:srgbClr val="E63888"/>
                </a:solidFill>
              </a:defRPr>
            </a:lvl1pPr>
          </a:lstStyle>
          <a:p>
            <a:r>
              <a:rPr lang="en-US"/>
              <a:t>Insert image here</a:t>
            </a:r>
          </a:p>
        </p:txBody>
      </p:sp>
      <p:sp>
        <p:nvSpPr>
          <p:cNvPr id="14" name="Text Placeholder 13">
            <a:extLst>
              <a:ext uri="{FF2B5EF4-FFF2-40B4-BE49-F238E27FC236}">
                <a16:creationId xmlns:a16="http://schemas.microsoft.com/office/drawing/2014/main" id="{84FC7848-F505-124E-A83A-FAD498218B6A}"/>
              </a:ext>
            </a:extLst>
          </p:cNvPr>
          <p:cNvSpPr>
            <a:spLocks noGrp="1"/>
          </p:cNvSpPr>
          <p:nvPr>
            <p:ph type="body" sz="quarter" idx="29"/>
          </p:nvPr>
        </p:nvSpPr>
        <p:spPr>
          <a:xfrm>
            <a:off x="838200" y="5029200"/>
            <a:ext cx="3074988" cy="848582"/>
          </a:xfrm>
        </p:spPr>
        <p:txBody>
          <a:bodyPr>
            <a:noAutofit/>
          </a:bodyPr>
          <a:lstStyle>
            <a:lvl1pPr algn="ctr">
              <a:lnSpc>
                <a:spcPct val="110000"/>
              </a:lnSpc>
              <a:defRPr sz="1600"/>
            </a:lvl1pPr>
            <a:lvl2pPr algn="ctr">
              <a:defRPr sz="1400"/>
            </a:lvl2pPr>
            <a:lvl3pPr algn="ctr">
              <a:defRPr sz="1400"/>
            </a:lvl3pPr>
            <a:lvl4pPr algn="ctr">
              <a:defRPr sz="1400"/>
            </a:lvl4pPr>
            <a:lvl5pPr algn="ctr">
              <a:defRPr sz="1400"/>
            </a:lvl5pPr>
          </a:lstStyle>
          <a:p>
            <a:pPr lvl="0"/>
            <a:r>
              <a:rPr lang="en-US" dirty="0"/>
              <a:t>Click to edit Master text styles</a:t>
            </a:r>
          </a:p>
        </p:txBody>
      </p:sp>
      <p:sp>
        <p:nvSpPr>
          <p:cNvPr id="15" name="Text Placeholder 13">
            <a:extLst>
              <a:ext uri="{FF2B5EF4-FFF2-40B4-BE49-F238E27FC236}">
                <a16:creationId xmlns:a16="http://schemas.microsoft.com/office/drawing/2014/main" id="{81A97F61-C899-234E-90EB-6C50483BBEBF}"/>
              </a:ext>
            </a:extLst>
          </p:cNvPr>
          <p:cNvSpPr>
            <a:spLocks noGrp="1"/>
          </p:cNvSpPr>
          <p:nvPr>
            <p:ph type="body" sz="quarter" idx="30"/>
          </p:nvPr>
        </p:nvSpPr>
        <p:spPr>
          <a:xfrm>
            <a:off x="4558688" y="5029200"/>
            <a:ext cx="3074988" cy="848582"/>
          </a:xfrm>
        </p:spPr>
        <p:txBody>
          <a:bodyPr>
            <a:noAutofit/>
          </a:bodyPr>
          <a:lstStyle>
            <a:lvl1pPr algn="ctr">
              <a:lnSpc>
                <a:spcPct val="110000"/>
              </a:lnSpc>
              <a:defRPr sz="1600"/>
            </a:lvl1pPr>
            <a:lvl2pPr algn="ctr">
              <a:defRPr sz="1400"/>
            </a:lvl2pPr>
            <a:lvl3pPr algn="ctr">
              <a:defRPr sz="1400"/>
            </a:lvl3pPr>
            <a:lvl4pPr algn="ctr">
              <a:defRPr sz="1400"/>
            </a:lvl4pPr>
            <a:lvl5pPr algn="ctr">
              <a:defRPr sz="1400"/>
            </a:lvl5pPr>
          </a:lstStyle>
          <a:p>
            <a:pPr lvl="0"/>
            <a:r>
              <a:rPr lang="en-US" dirty="0"/>
              <a:t>Click to edit Master text styles</a:t>
            </a:r>
          </a:p>
        </p:txBody>
      </p:sp>
      <p:sp>
        <p:nvSpPr>
          <p:cNvPr id="16" name="Text Placeholder 13">
            <a:extLst>
              <a:ext uri="{FF2B5EF4-FFF2-40B4-BE49-F238E27FC236}">
                <a16:creationId xmlns:a16="http://schemas.microsoft.com/office/drawing/2014/main" id="{5AA72A20-9F4A-E047-B005-5CD3FB6E3B0E}"/>
              </a:ext>
            </a:extLst>
          </p:cNvPr>
          <p:cNvSpPr>
            <a:spLocks noGrp="1"/>
          </p:cNvSpPr>
          <p:nvPr>
            <p:ph type="body" sz="quarter" idx="31"/>
          </p:nvPr>
        </p:nvSpPr>
        <p:spPr>
          <a:xfrm>
            <a:off x="8274423" y="5029200"/>
            <a:ext cx="3074988" cy="848582"/>
          </a:xfrm>
        </p:spPr>
        <p:txBody>
          <a:bodyPr>
            <a:noAutofit/>
          </a:bodyPr>
          <a:lstStyle>
            <a:lvl1pPr algn="ctr">
              <a:lnSpc>
                <a:spcPct val="110000"/>
              </a:lnSpc>
              <a:defRPr sz="1600"/>
            </a:lvl1pPr>
            <a:lvl2pPr algn="ctr">
              <a:defRPr sz="1400"/>
            </a:lvl2pPr>
            <a:lvl3pPr algn="ctr">
              <a:defRPr sz="1400"/>
            </a:lvl3pPr>
            <a:lvl4pPr algn="ctr">
              <a:defRPr sz="1400"/>
            </a:lvl4pPr>
            <a:lvl5pPr algn="ctr">
              <a:defRPr sz="1400"/>
            </a:lvl5pPr>
          </a:lstStyle>
          <a:p>
            <a:pPr lvl="0"/>
            <a:r>
              <a:rPr lang="en-US" dirty="0"/>
              <a:t>Click to edit Master text styles</a:t>
            </a:r>
          </a:p>
        </p:txBody>
      </p:sp>
      <p:sp>
        <p:nvSpPr>
          <p:cNvPr id="17" name="Text Placeholder 5">
            <a:extLst>
              <a:ext uri="{FF2B5EF4-FFF2-40B4-BE49-F238E27FC236}">
                <a16:creationId xmlns:a16="http://schemas.microsoft.com/office/drawing/2014/main" id="{885E4D25-01E3-FB47-8C7B-8C910AD06873}"/>
              </a:ext>
            </a:extLst>
          </p:cNvPr>
          <p:cNvSpPr>
            <a:spLocks noGrp="1"/>
          </p:cNvSpPr>
          <p:nvPr>
            <p:ph type="body" sz="quarter" idx="24" hasCustomPrompt="1"/>
          </p:nvPr>
        </p:nvSpPr>
        <p:spPr>
          <a:xfrm>
            <a:off x="457200" y="1005840"/>
            <a:ext cx="11274425" cy="419100"/>
          </a:xfrm>
        </p:spPr>
        <p:txBody>
          <a:bodyPr>
            <a:normAutofit/>
          </a:bodyPr>
          <a:lstStyle>
            <a:lvl1pPr>
              <a:lnSpc>
                <a:spcPct val="120000"/>
              </a:lnSpc>
              <a:spcBef>
                <a:spcPts val="0"/>
              </a:spcBef>
              <a:defRPr sz="1800">
                <a:solidFill>
                  <a:srgbClr val="1D4F91"/>
                </a:solidFill>
              </a:defRPr>
            </a:lvl1pPr>
          </a:lstStyle>
          <a:p>
            <a:pPr lvl="0"/>
            <a:r>
              <a:rPr lang="en-US" dirty="0" err="1"/>
              <a:t>Subheadline</a:t>
            </a:r>
            <a:r>
              <a:rPr lang="en-US" dirty="0"/>
              <a:t> preset in 18pt, if required</a:t>
            </a:r>
          </a:p>
        </p:txBody>
      </p:sp>
    </p:spTree>
    <p:extLst>
      <p:ext uri="{BB962C8B-B14F-4D97-AF65-F5344CB8AC3E}">
        <p14:creationId xmlns:p14="http://schemas.microsoft.com/office/powerpoint/2010/main" val="3422412282"/>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3 raspberry squircl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C1034-7B9F-5F4E-A15C-FEF7CC9B8CEB}"/>
              </a:ext>
            </a:extLst>
          </p:cNvPr>
          <p:cNvSpPr>
            <a:spLocks noGrp="1"/>
          </p:cNvSpPr>
          <p:nvPr>
            <p:ph type="title" hasCustomPrompt="1"/>
          </p:nvPr>
        </p:nvSpPr>
        <p:spPr/>
        <p:txBody>
          <a:bodyPr/>
          <a:lstStyle/>
          <a:p>
            <a:r>
              <a:rPr lang="en-US"/>
              <a:t>Headline preset in 32pt bolded for emphasis</a:t>
            </a:r>
          </a:p>
        </p:txBody>
      </p:sp>
      <p:sp>
        <p:nvSpPr>
          <p:cNvPr id="3" name="Footer Placeholder 2">
            <a:extLst>
              <a:ext uri="{FF2B5EF4-FFF2-40B4-BE49-F238E27FC236}">
                <a16:creationId xmlns:a16="http://schemas.microsoft.com/office/drawing/2014/main" id="{FC74F9D5-E485-CE4C-AB9E-5238E345DDF3}"/>
              </a:ext>
            </a:extLst>
          </p:cNvPr>
          <p:cNvSpPr>
            <a:spLocks noGrp="1"/>
          </p:cNvSpPr>
          <p:nvPr>
            <p:ph type="ftr" sz="quarter" idx="10"/>
          </p:nvPr>
        </p:nvSpPr>
        <p:spPr/>
        <p:txBody>
          <a:bodyPr/>
          <a:lstStyle/>
          <a:p>
            <a:fld id="{7240D81F-A9C9-BE4E-89F2-C5514A3B633B}" type="slidenum">
              <a:rPr lang="en-US" smtClean="0"/>
              <a:pPr/>
              <a:t>‹Nº›</a:t>
            </a:fld>
            <a:r>
              <a:rPr lang="en-US"/>
              <a:t>	© Experian	</a:t>
            </a:r>
            <a:fld id="{90946941-A803-504E-A5BD-6619F6F5FE25}" type="datetime1">
              <a:rPr lang="en-US" smtClean="0"/>
              <a:pPr/>
              <a:t>4/7/2021</a:t>
            </a:fld>
            <a:r>
              <a:rPr lang="en-US"/>
              <a:t>	Experian Internal</a:t>
            </a:r>
          </a:p>
        </p:txBody>
      </p:sp>
      <p:sp>
        <p:nvSpPr>
          <p:cNvPr id="7" name="Rectangle: Rounded Corners 2">
            <a:extLst>
              <a:ext uri="{FF2B5EF4-FFF2-40B4-BE49-F238E27FC236}">
                <a16:creationId xmlns:a16="http://schemas.microsoft.com/office/drawing/2014/main" id="{FE2064BE-9D91-044C-A306-8D2546CB8178}"/>
              </a:ext>
            </a:extLst>
          </p:cNvPr>
          <p:cNvSpPr/>
          <p:nvPr userDrawn="1"/>
        </p:nvSpPr>
        <p:spPr>
          <a:xfrm>
            <a:off x="838200" y="1828800"/>
            <a:ext cx="3074622" cy="2880360"/>
          </a:xfrm>
          <a:prstGeom prst="roundRect">
            <a:avLst/>
          </a:prstGeom>
          <a:gradFill>
            <a:gsLst>
              <a:gs pos="99000">
                <a:srgbClr val="6D2077"/>
              </a:gs>
              <a:gs pos="0">
                <a:srgbClr val="B01685"/>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Rounded Corners 18">
            <a:extLst>
              <a:ext uri="{FF2B5EF4-FFF2-40B4-BE49-F238E27FC236}">
                <a16:creationId xmlns:a16="http://schemas.microsoft.com/office/drawing/2014/main" id="{FB4F7381-D7D8-1240-BC27-DC1045107845}"/>
              </a:ext>
            </a:extLst>
          </p:cNvPr>
          <p:cNvSpPr/>
          <p:nvPr userDrawn="1"/>
        </p:nvSpPr>
        <p:spPr>
          <a:xfrm>
            <a:off x="8274423" y="1828800"/>
            <a:ext cx="3074622" cy="2880360"/>
          </a:xfrm>
          <a:prstGeom prst="roundRect">
            <a:avLst/>
          </a:prstGeom>
          <a:gradFill>
            <a:gsLst>
              <a:gs pos="99000">
                <a:srgbClr val="6D2077"/>
              </a:gs>
              <a:gs pos="0">
                <a:srgbClr val="B01685"/>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21">
            <a:extLst>
              <a:ext uri="{FF2B5EF4-FFF2-40B4-BE49-F238E27FC236}">
                <a16:creationId xmlns:a16="http://schemas.microsoft.com/office/drawing/2014/main" id="{38FBF58A-DA3E-6C43-BEF8-0B487B2F2136}"/>
              </a:ext>
            </a:extLst>
          </p:cNvPr>
          <p:cNvSpPr/>
          <p:nvPr userDrawn="1"/>
        </p:nvSpPr>
        <p:spPr>
          <a:xfrm>
            <a:off x="4558688" y="1828800"/>
            <a:ext cx="3074622" cy="2880360"/>
          </a:xfrm>
          <a:prstGeom prst="roundRect">
            <a:avLst/>
          </a:prstGeom>
          <a:gradFill>
            <a:gsLst>
              <a:gs pos="99000">
                <a:srgbClr val="6D2077"/>
              </a:gs>
              <a:gs pos="0">
                <a:srgbClr val="B01685"/>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Picture Placeholder 5">
            <a:extLst>
              <a:ext uri="{FF2B5EF4-FFF2-40B4-BE49-F238E27FC236}">
                <a16:creationId xmlns:a16="http://schemas.microsoft.com/office/drawing/2014/main" id="{008D11FF-18FF-6149-9F63-42BEE2B0F4FD}"/>
              </a:ext>
            </a:extLst>
          </p:cNvPr>
          <p:cNvSpPr>
            <a:spLocks noGrp="1"/>
          </p:cNvSpPr>
          <p:nvPr>
            <p:ph type="pic" sz="quarter" idx="26" hasCustomPrompt="1"/>
          </p:nvPr>
        </p:nvSpPr>
        <p:spPr>
          <a:xfrm>
            <a:off x="9144983" y="2478023"/>
            <a:ext cx="1333503" cy="1581915"/>
          </a:xfrm>
        </p:spPr>
        <p:txBody>
          <a:bodyPr anchor="ctr"/>
          <a:lstStyle>
            <a:lvl1pPr algn="ctr">
              <a:defRPr b="1">
                <a:solidFill>
                  <a:srgbClr val="E63888"/>
                </a:solidFill>
              </a:defRPr>
            </a:lvl1pPr>
          </a:lstStyle>
          <a:p>
            <a:r>
              <a:rPr lang="en-US"/>
              <a:t>Insert image here</a:t>
            </a:r>
          </a:p>
        </p:txBody>
      </p:sp>
      <p:sp>
        <p:nvSpPr>
          <p:cNvPr id="11" name="Picture Placeholder 5">
            <a:extLst>
              <a:ext uri="{FF2B5EF4-FFF2-40B4-BE49-F238E27FC236}">
                <a16:creationId xmlns:a16="http://schemas.microsoft.com/office/drawing/2014/main" id="{7195085E-786D-CC4E-85A3-5C51E39605C7}"/>
              </a:ext>
            </a:extLst>
          </p:cNvPr>
          <p:cNvSpPr>
            <a:spLocks noGrp="1"/>
          </p:cNvSpPr>
          <p:nvPr>
            <p:ph type="pic" sz="quarter" idx="27" hasCustomPrompt="1"/>
          </p:nvPr>
        </p:nvSpPr>
        <p:spPr>
          <a:xfrm>
            <a:off x="5429248" y="2478023"/>
            <a:ext cx="1333503" cy="1581915"/>
          </a:xfrm>
        </p:spPr>
        <p:txBody>
          <a:bodyPr anchor="ctr"/>
          <a:lstStyle>
            <a:lvl1pPr algn="ctr">
              <a:defRPr b="1">
                <a:solidFill>
                  <a:srgbClr val="E63888"/>
                </a:solidFill>
              </a:defRPr>
            </a:lvl1pPr>
          </a:lstStyle>
          <a:p>
            <a:r>
              <a:rPr lang="en-US"/>
              <a:t>Insert image here</a:t>
            </a:r>
          </a:p>
        </p:txBody>
      </p:sp>
      <p:sp>
        <p:nvSpPr>
          <p:cNvPr id="12" name="Picture Placeholder 5">
            <a:extLst>
              <a:ext uri="{FF2B5EF4-FFF2-40B4-BE49-F238E27FC236}">
                <a16:creationId xmlns:a16="http://schemas.microsoft.com/office/drawing/2014/main" id="{85587AC0-B329-8D4C-99E3-CE9C5F332921}"/>
              </a:ext>
            </a:extLst>
          </p:cNvPr>
          <p:cNvSpPr>
            <a:spLocks noGrp="1"/>
          </p:cNvSpPr>
          <p:nvPr>
            <p:ph type="pic" sz="quarter" idx="28" hasCustomPrompt="1"/>
          </p:nvPr>
        </p:nvSpPr>
        <p:spPr>
          <a:xfrm>
            <a:off x="1708760" y="2478023"/>
            <a:ext cx="1333503" cy="1581915"/>
          </a:xfrm>
        </p:spPr>
        <p:txBody>
          <a:bodyPr anchor="ctr"/>
          <a:lstStyle>
            <a:lvl1pPr algn="ctr">
              <a:defRPr b="1">
                <a:solidFill>
                  <a:srgbClr val="E63888"/>
                </a:solidFill>
              </a:defRPr>
            </a:lvl1pPr>
          </a:lstStyle>
          <a:p>
            <a:r>
              <a:rPr lang="en-US" dirty="0"/>
              <a:t>Insert image here</a:t>
            </a:r>
          </a:p>
        </p:txBody>
      </p:sp>
      <p:sp>
        <p:nvSpPr>
          <p:cNvPr id="14" name="Text Placeholder 13">
            <a:extLst>
              <a:ext uri="{FF2B5EF4-FFF2-40B4-BE49-F238E27FC236}">
                <a16:creationId xmlns:a16="http://schemas.microsoft.com/office/drawing/2014/main" id="{84FC7848-F505-124E-A83A-FAD498218B6A}"/>
              </a:ext>
            </a:extLst>
          </p:cNvPr>
          <p:cNvSpPr>
            <a:spLocks noGrp="1"/>
          </p:cNvSpPr>
          <p:nvPr>
            <p:ph type="body" sz="quarter" idx="29"/>
          </p:nvPr>
        </p:nvSpPr>
        <p:spPr>
          <a:xfrm>
            <a:off x="838200" y="5029200"/>
            <a:ext cx="3074988" cy="848582"/>
          </a:xfrm>
        </p:spPr>
        <p:txBody>
          <a:bodyPr>
            <a:noAutofit/>
          </a:bodyPr>
          <a:lstStyle>
            <a:lvl1pPr algn="ctr">
              <a:lnSpc>
                <a:spcPct val="110000"/>
              </a:lnSpc>
              <a:defRPr sz="1600"/>
            </a:lvl1pPr>
            <a:lvl2pPr algn="ctr">
              <a:defRPr sz="1400"/>
            </a:lvl2pPr>
            <a:lvl3pPr algn="ctr">
              <a:defRPr sz="1400"/>
            </a:lvl3pPr>
            <a:lvl4pPr algn="ctr">
              <a:defRPr sz="1400"/>
            </a:lvl4pPr>
            <a:lvl5pPr algn="ctr">
              <a:defRPr sz="1400"/>
            </a:lvl5pPr>
          </a:lstStyle>
          <a:p>
            <a:pPr lvl="0"/>
            <a:r>
              <a:rPr lang="en-US" dirty="0"/>
              <a:t>Click to edit Master text styles</a:t>
            </a:r>
          </a:p>
        </p:txBody>
      </p:sp>
      <p:sp>
        <p:nvSpPr>
          <p:cNvPr id="15" name="Text Placeholder 13">
            <a:extLst>
              <a:ext uri="{FF2B5EF4-FFF2-40B4-BE49-F238E27FC236}">
                <a16:creationId xmlns:a16="http://schemas.microsoft.com/office/drawing/2014/main" id="{81A97F61-C899-234E-90EB-6C50483BBEBF}"/>
              </a:ext>
            </a:extLst>
          </p:cNvPr>
          <p:cNvSpPr>
            <a:spLocks noGrp="1"/>
          </p:cNvSpPr>
          <p:nvPr>
            <p:ph type="body" sz="quarter" idx="30"/>
          </p:nvPr>
        </p:nvSpPr>
        <p:spPr>
          <a:xfrm>
            <a:off x="4558688" y="5029200"/>
            <a:ext cx="3074988" cy="848582"/>
          </a:xfrm>
        </p:spPr>
        <p:txBody>
          <a:bodyPr>
            <a:noAutofit/>
          </a:bodyPr>
          <a:lstStyle>
            <a:lvl1pPr algn="ctr">
              <a:lnSpc>
                <a:spcPct val="110000"/>
              </a:lnSpc>
              <a:defRPr sz="1600"/>
            </a:lvl1pPr>
            <a:lvl2pPr algn="ctr">
              <a:defRPr sz="1400"/>
            </a:lvl2pPr>
            <a:lvl3pPr algn="ctr">
              <a:defRPr sz="1400"/>
            </a:lvl3pPr>
            <a:lvl4pPr algn="ctr">
              <a:defRPr sz="1400"/>
            </a:lvl4pPr>
            <a:lvl5pPr algn="ctr">
              <a:defRPr sz="1400"/>
            </a:lvl5pPr>
          </a:lstStyle>
          <a:p>
            <a:pPr lvl="0"/>
            <a:r>
              <a:rPr lang="en-US" dirty="0"/>
              <a:t>Click to edit Master text styles</a:t>
            </a:r>
          </a:p>
        </p:txBody>
      </p:sp>
      <p:sp>
        <p:nvSpPr>
          <p:cNvPr id="16" name="Text Placeholder 13">
            <a:extLst>
              <a:ext uri="{FF2B5EF4-FFF2-40B4-BE49-F238E27FC236}">
                <a16:creationId xmlns:a16="http://schemas.microsoft.com/office/drawing/2014/main" id="{5AA72A20-9F4A-E047-B005-5CD3FB6E3B0E}"/>
              </a:ext>
            </a:extLst>
          </p:cNvPr>
          <p:cNvSpPr>
            <a:spLocks noGrp="1"/>
          </p:cNvSpPr>
          <p:nvPr>
            <p:ph type="body" sz="quarter" idx="31"/>
          </p:nvPr>
        </p:nvSpPr>
        <p:spPr>
          <a:xfrm>
            <a:off x="8274423" y="5029200"/>
            <a:ext cx="3074988" cy="848582"/>
          </a:xfrm>
        </p:spPr>
        <p:txBody>
          <a:bodyPr>
            <a:noAutofit/>
          </a:bodyPr>
          <a:lstStyle>
            <a:lvl1pPr algn="ctr">
              <a:lnSpc>
                <a:spcPct val="110000"/>
              </a:lnSpc>
              <a:defRPr sz="1600"/>
            </a:lvl1pPr>
            <a:lvl2pPr algn="ctr">
              <a:defRPr sz="1400"/>
            </a:lvl2pPr>
            <a:lvl3pPr algn="ctr">
              <a:defRPr sz="1400"/>
            </a:lvl3pPr>
            <a:lvl4pPr algn="ctr">
              <a:defRPr sz="1400"/>
            </a:lvl4pPr>
            <a:lvl5pPr algn="ctr">
              <a:defRPr sz="1400"/>
            </a:lvl5pPr>
          </a:lstStyle>
          <a:p>
            <a:pPr lvl="0"/>
            <a:r>
              <a:rPr lang="en-US" dirty="0"/>
              <a:t>Click to edit Master text styles</a:t>
            </a:r>
          </a:p>
        </p:txBody>
      </p:sp>
      <p:sp>
        <p:nvSpPr>
          <p:cNvPr id="13" name="Text Placeholder 5">
            <a:extLst>
              <a:ext uri="{FF2B5EF4-FFF2-40B4-BE49-F238E27FC236}">
                <a16:creationId xmlns:a16="http://schemas.microsoft.com/office/drawing/2014/main" id="{42DA557E-EF5E-F740-94BA-C75017773E02}"/>
              </a:ext>
            </a:extLst>
          </p:cNvPr>
          <p:cNvSpPr>
            <a:spLocks noGrp="1"/>
          </p:cNvSpPr>
          <p:nvPr>
            <p:ph type="body" sz="quarter" idx="24" hasCustomPrompt="1"/>
          </p:nvPr>
        </p:nvSpPr>
        <p:spPr>
          <a:xfrm>
            <a:off x="457200" y="1005840"/>
            <a:ext cx="11274425" cy="419100"/>
          </a:xfrm>
        </p:spPr>
        <p:txBody>
          <a:bodyPr>
            <a:normAutofit/>
          </a:bodyPr>
          <a:lstStyle>
            <a:lvl1pPr>
              <a:lnSpc>
                <a:spcPct val="120000"/>
              </a:lnSpc>
              <a:spcBef>
                <a:spcPts val="0"/>
              </a:spcBef>
              <a:defRPr sz="1800">
                <a:solidFill>
                  <a:srgbClr val="1D4F91"/>
                </a:solidFill>
              </a:defRPr>
            </a:lvl1pPr>
          </a:lstStyle>
          <a:p>
            <a:pPr lvl="0"/>
            <a:r>
              <a:rPr lang="en-US" dirty="0" err="1"/>
              <a:t>Subheadline</a:t>
            </a:r>
            <a:r>
              <a:rPr lang="en-US" dirty="0"/>
              <a:t> preset in 18pt, if required</a:t>
            </a:r>
          </a:p>
        </p:txBody>
      </p:sp>
    </p:spTree>
    <p:extLst>
      <p:ext uri="{BB962C8B-B14F-4D97-AF65-F5344CB8AC3E}">
        <p14:creationId xmlns:p14="http://schemas.microsoft.com/office/powerpoint/2010/main" val="311230296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3 pink squircl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C1034-7B9F-5F4E-A15C-FEF7CC9B8CEB}"/>
              </a:ext>
            </a:extLst>
          </p:cNvPr>
          <p:cNvSpPr>
            <a:spLocks noGrp="1"/>
          </p:cNvSpPr>
          <p:nvPr>
            <p:ph type="title" hasCustomPrompt="1"/>
          </p:nvPr>
        </p:nvSpPr>
        <p:spPr/>
        <p:txBody>
          <a:bodyPr/>
          <a:lstStyle/>
          <a:p>
            <a:r>
              <a:rPr lang="en-US"/>
              <a:t>Headline preset in 32pt bolded for emphasis</a:t>
            </a:r>
          </a:p>
        </p:txBody>
      </p:sp>
      <p:sp>
        <p:nvSpPr>
          <p:cNvPr id="3" name="Footer Placeholder 2">
            <a:extLst>
              <a:ext uri="{FF2B5EF4-FFF2-40B4-BE49-F238E27FC236}">
                <a16:creationId xmlns:a16="http://schemas.microsoft.com/office/drawing/2014/main" id="{FC74F9D5-E485-CE4C-AB9E-5238E345DDF3}"/>
              </a:ext>
            </a:extLst>
          </p:cNvPr>
          <p:cNvSpPr>
            <a:spLocks noGrp="1"/>
          </p:cNvSpPr>
          <p:nvPr>
            <p:ph type="ftr" sz="quarter" idx="10"/>
          </p:nvPr>
        </p:nvSpPr>
        <p:spPr/>
        <p:txBody>
          <a:bodyPr/>
          <a:lstStyle/>
          <a:p>
            <a:fld id="{7240D81F-A9C9-BE4E-89F2-C5514A3B633B}" type="slidenum">
              <a:rPr lang="en-US" smtClean="0"/>
              <a:pPr/>
              <a:t>‹Nº›</a:t>
            </a:fld>
            <a:r>
              <a:rPr lang="en-US"/>
              <a:t>	© Experian	</a:t>
            </a:r>
            <a:fld id="{90946941-A803-504E-A5BD-6619F6F5FE25}" type="datetime1">
              <a:rPr lang="en-US" smtClean="0"/>
              <a:pPr/>
              <a:t>4/7/2021</a:t>
            </a:fld>
            <a:r>
              <a:rPr lang="en-US"/>
              <a:t>	Experian Internal</a:t>
            </a:r>
          </a:p>
        </p:txBody>
      </p:sp>
      <p:sp>
        <p:nvSpPr>
          <p:cNvPr id="7" name="Rectangle: Rounded Corners 2">
            <a:extLst>
              <a:ext uri="{FF2B5EF4-FFF2-40B4-BE49-F238E27FC236}">
                <a16:creationId xmlns:a16="http://schemas.microsoft.com/office/drawing/2014/main" id="{FE2064BE-9D91-044C-A306-8D2546CB8178}"/>
              </a:ext>
            </a:extLst>
          </p:cNvPr>
          <p:cNvSpPr/>
          <p:nvPr userDrawn="1"/>
        </p:nvSpPr>
        <p:spPr>
          <a:xfrm>
            <a:off x="838200" y="1828800"/>
            <a:ext cx="3074622" cy="2880360"/>
          </a:xfrm>
          <a:prstGeom prst="roundRect">
            <a:avLst/>
          </a:prstGeom>
          <a:gradFill>
            <a:gsLst>
              <a:gs pos="99000">
                <a:srgbClr val="B01685"/>
              </a:gs>
              <a:gs pos="0">
                <a:srgbClr val="E63888"/>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Rounded Corners 18">
            <a:extLst>
              <a:ext uri="{FF2B5EF4-FFF2-40B4-BE49-F238E27FC236}">
                <a16:creationId xmlns:a16="http://schemas.microsoft.com/office/drawing/2014/main" id="{FB4F7381-D7D8-1240-BC27-DC1045107845}"/>
              </a:ext>
            </a:extLst>
          </p:cNvPr>
          <p:cNvSpPr/>
          <p:nvPr userDrawn="1"/>
        </p:nvSpPr>
        <p:spPr>
          <a:xfrm>
            <a:off x="8274423" y="1828800"/>
            <a:ext cx="3074622" cy="2880360"/>
          </a:xfrm>
          <a:prstGeom prst="roundRect">
            <a:avLst/>
          </a:prstGeom>
          <a:gradFill>
            <a:gsLst>
              <a:gs pos="99000">
                <a:srgbClr val="B01685"/>
              </a:gs>
              <a:gs pos="0">
                <a:srgbClr val="E63888"/>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21">
            <a:extLst>
              <a:ext uri="{FF2B5EF4-FFF2-40B4-BE49-F238E27FC236}">
                <a16:creationId xmlns:a16="http://schemas.microsoft.com/office/drawing/2014/main" id="{38FBF58A-DA3E-6C43-BEF8-0B487B2F2136}"/>
              </a:ext>
            </a:extLst>
          </p:cNvPr>
          <p:cNvSpPr/>
          <p:nvPr userDrawn="1"/>
        </p:nvSpPr>
        <p:spPr>
          <a:xfrm>
            <a:off x="4558688" y="1828800"/>
            <a:ext cx="3074622" cy="2880360"/>
          </a:xfrm>
          <a:prstGeom prst="roundRect">
            <a:avLst/>
          </a:prstGeom>
          <a:gradFill>
            <a:gsLst>
              <a:gs pos="99000">
                <a:srgbClr val="B01685"/>
              </a:gs>
              <a:gs pos="0">
                <a:srgbClr val="E63888"/>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Picture Placeholder 5">
            <a:extLst>
              <a:ext uri="{FF2B5EF4-FFF2-40B4-BE49-F238E27FC236}">
                <a16:creationId xmlns:a16="http://schemas.microsoft.com/office/drawing/2014/main" id="{008D11FF-18FF-6149-9F63-42BEE2B0F4FD}"/>
              </a:ext>
            </a:extLst>
          </p:cNvPr>
          <p:cNvSpPr>
            <a:spLocks noGrp="1"/>
          </p:cNvSpPr>
          <p:nvPr>
            <p:ph type="pic" sz="quarter" idx="26" hasCustomPrompt="1"/>
          </p:nvPr>
        </p:nvSpPr>
        <p:spPr>
          <a:xfrm>
            <a:off x="9144983" y="2478023"/>
            <a:ext cx="1333503" cy="1581915"/>
          </a:xfrm>
        </p:spPr>
        <p:txBody>
          <a:bodyPr anchor="ctr"/>
          <a:lstStyle>
            <a:lvl1pPr algn="ctr">
              <a:defRPr b="1">
                <a:solidFill>
                  <a:schemeClr val="bg1"/>
                </a:solidFill>
              </a:defRPr>
            </a:lvl1pPr>
          </a:lstStyle>
          <a:p>
            <a:r>
              <a:rPr lang="en-US"/>
              <a:t>Insert image here</a:t>
            </a:r>
          </a:p>
        </p:txBody>
      </p:sp>
      <p:sp>
        <p:nvSpPr>
          <p:cNvPr id="11" name="Picture Placeholder 5">
            <a:extLst>
              <a:ext uri="{FF2B5EF4-FFF2-40B4-BE49-F238E27FC236}">
                <a16:creationId xmlns:a16="http://schemas.microsoft.com/office/drawing/2014/main" id="{7195085E-786D-CC4E-85A3-5C51E39605C7}"/>
              </a:ext>
            </a:extLst>
          </p:cNvPr>
          <p:cNvSpPr>
            <a:spLocks noGrp="1"/>
          </p:cNvSpPr>
          <p:nvPr>
            <p:ph type="pic" sz="quarter" idx="27" hasCustomPrompt="1"/>
          </p:nvPr>
        </p:nvSpPr>
        <p:spPr>
          <a:xfrm>
            <a:off x="5429248" y="2478023"/>
            <a:ext cx="1333503" cy="1581915"/>
          </a:xfrm>
        </p:spPr>
        <p:txBody>
          <a:bodyPr anchor="ctr"/>
          <a:lstStyle>
            <a:lvl1pPr algn="ctr">
              <a:defRPr b="1">
                <a:solidFill>
                  <a:schemeClr val="bg1"/>
                </a:solidFill>
              </a:defRPr>
            </a:lvl1pPr>
          </a:lstStyle>
          <a:p>
            <a:r>
              <a:rPr lang="en-US"/>
              <a:t>Insert image here</a:t>
            </a:r>
          </a:p>
        </p:txBody>
      </p:sp>
      <p:sp>
        <p:nvSpPr>
          <p:cNvPr id="12" name="Picture Placeholder 5">
            <a:extLst>
              <a:ext uri="{FF2B5EF4-FFF2-40B4-BE49-F238E27FC236}">
                <a16:creationId xmlns:a16="http://schemas.microsoft.com/office/drawing/2014/main" id="{85587AC0-B329-8D4C-99E3-CE9C5F332921}"/>
              </a:ext>
            </a:extLst>
          </p:cNvPr>
          <p:cNvSpPr>
            <a:spLocks noGrp="1"/>
          </p:cNvSpPr>
          <p:nvPr>
            <p:ph type="pic" sz="quarter" idx="28" hasCustomPrompt="1"/>
          </p:nvPr>
        </p:nvSpPr>
        <p:spPr>
          <a:xfrm>
            <a:off x="1708760" y="2478023"/>
            <a:ext cx="1333503" cy="1581915"/>
          </a:xfrm>
        </p:spPr>
        <p:txBody>
          <a:bodyPr anchor="ctr"/>
          <a:lstStyle>
            <a:lvl1pPr algn="ctr">
              <a:defRPr b="1">
                <a:solidFill>
                  <a:schemeClr val="bg1"/>
                </a:solidFill>
              </a:defRPr>
            </a:lvl1pPr>
          </a:lstStyle>
          <a:p>
            <a:r>
              <a:rPr lang="en-US" dirty="0"/>
              <a:t>Insert image here</a:t>
            </a:r>
          </a:p>
        </p:txBody>
      </p:sp>
      <p:sp>
        <p:nvSpPr>
          <p:cNvPr id="14" name="Text Placeholder 13">
            <a:extLst>
              <a:ext uri="{FF2B5EF4-FFF2-40B4-BE49-F238E27FC236}">
                <a16:creationId xmlns:a16="http://schemas.microsoft.com/office/drawing/2014/main" id="{84FC7848-F505-124E-A83A-FAD498218B6A}"/>
              </a:ext>
            </a:extLst>
          </p:cNvPr>
          <p:cNvSpPr>
            <a:spLocks noGrp="1"/>
          </p:cNvSpPr>
          <p:nvPr>
            <p:ph type="body" sz="quarter" idx="29"/>
          </p:nvPr>
        </p:nvSpPr>
        <p:spPr>
          <a:xfrm>
            <a:off x="838200" y="5029200"/>
            <a:ext cx="3074988" cy="848582"/>
          </a:xfrm>
        </p:spPr>
        <p:txBody>
          <a:bodyPr>
            <a:noAutofit/>
          </a:bodyPr>
          <a:lstStyle>
            <a:lvl1pPr algn="ctr">
              <a:lnSpc>
                <a:spcPct val="110000"/>
              </a:lnSpc>
              <a:defRPr sz="1600"/>
            </a:lvl1pPr>
            <a:lvl2pPr algn="ctr">
              <a:defRPr sz="1400"/>
            </a:lvl2pPr>
            <a:lvl3pPr algn="ctr">
              <a:defRPr sz="1400"/>
            </a:lvl3pPr>
            <a:lvl4pPr algn="ctr">
              <a:defRPr sz="1400"/>
            </a:lvl4pPr>
            <a:lvl5pPr algn="ctr">
              <a:defRPr sz="1400"/>
            </a:lvl5pPr>
          </a:lstStyle>
          <a:p>
            <a:pPr lvl="0"/>
            <a:r>
              <a:rPr lang="en-US" dirty="0"/>
              <a:t>Click to edit Master text styles</a:t>
            </a:r>
          </a:p>
        </p:txBody>
      </p:sp>
      <p:sp>
        <p:nvSpPr>
          <p:cNvPr id="15" name="Text Placeholder 13">
            <a:extLst>
              <a:ext uri="{FF2B5EF4-FFF2-40B4-BE49-F238E27FC236}">
                <a16:creationId xmlns:a16="http://schemas.microsoft.com/office/drawing/2014/main" id="{81A97F61-C899-234E-90EB-6C50483BBEBF}"/>
              </a:ext>
            </a:extLst>
          </p:cNvPr>
          <p:cNvSpPr>
            <a:spLocks noGrp="1"/>
          </p:cNvSpPr>
          <p:nvPr>
            <p:ph type="body" sz="quarter" idx="30"/>
          </p:nvPr>
        </p:nvSpPr>
        <p:spPr>
          <a:xfrm>
            <a:off x="4558688" y="5029200"/>
            <a:ext cx="3074988" cy="848582"/>
          </a:xfrm>
        </p:spPr>
        <p:txBody>
          <a:bodyPr>
            <a:noAutofit/>
          </a:bodyPr>
          <a:lstStyle>
            <a:lvl1pPr algn="ctr">
              <a:lnSpc>
                <a:spcPct val="110000"/>
              </a:lnSpc>
              <a:defRPr sz="1600"/>
            </a:lvl1pPr>
            <a:lvl2pPr algn="ctr">
              <a:defRPr sz="1400"/>
            </a:lvl2pPr>
            <a:lvl3pPr algn="ctr">
              <a:defRPr sz="1400"/>
            </a:lvl3pPr>
            <a:lvl4pPr algn="ctr">
              <a:defRPr sz="1400"/>
            </a:lvl4pPr>
            <a:lvl5pPr algn="ctr">
              <a:defRPr sz="1400"/>
            </a:lvl5pPr>
          </a:lstStyle>
          <a:p>
            <a:pPr lvl="0"/>
            <a:r>
              <a:rPr lang="en-US" dirty="0"/>
              <a:t>Click to edit Master text styles</a:t>
            </a:r>
          </a:p>
        </p:txBody>
      </p:sp>
      <p:sp>
        <p:nvSpPr>
          <p:cNvPr id="16" name="Text Placeholder 13">
            <a:extLst>
              <a:ext uri="{FF2B5EF4-FFF2-40B4-BE49-F238E27FC236}">
                <a16:creationId xmlns:a16="http://schemas.microsoft.com/office/drawing/2014/main" id="{5AA72A20-9F4A-E047-B005-5CD3FB6E3B0E}"/>
              </a:ext>
            </a:extLst>
          </p:cNvPr>
          <p:cNvSpPr>
            <a:spLocks noGrp="1"/>
          </p:cNvSpPr>
          <p:nvPr>
            <p:ph type="body" sz="quarter" idx="31"/>
          </p:nvPr>
        </p:nvSpPr>
        <p:spPr>
          <a:xfrm>
            <a:off x="8274423" y="5029200"/>
            <a:ext cx="3074988" cy="848582"/>
          </a:xfrm>
        </p:spPr>
        <p:txBody>
          <a:bodyPr>
            <a:noAutofit/>
          </a:bodyPr>
          <a:lstStyle>
            <a:lvl1pPr algn="ctr">
              <a:lnSpc>
                <a:spcPct val="110000"/>
              </a:lnSpc>
              <a:defRPr sz="1600"/>
            </a:lvl1pPr>
            <a:lvl2pPr algn="ctr">
              <a:defRPr sz="1400"/>
            </a:lvl2pPr>
            <a:lvl3pPr algn="ctr">
              <a:defRPr sz="1400"/>
            </a:lvl3pPr>
            <a:lvl4pPr algn="ctr">
              <a:defRPr sz="1400"/>
            </a:lvl4pPr>
            <a:lvl5pPr algn="ctr">
              <a:defRPr sz="1400"/>
            </a:lvl5pPr>
          </a:lstStyle>
          <a:p>
            <a:pPr lvl="0"/>
            <a:r>
              <a:rPr lang="en-US" dirty="0"/>
              <a:t>Click to edit Master text styles</a:t>
            </a:r>
          </a:p>
        </p:txBody>
      </p:sp>
      <p:sp>
        <p:nvSpPr>
          <p:cNvPr id="13" name="Text Placeholder 5">
            <a:extLst>
              <a:ext uri="{FF2B5EF4-FFF2-40B4-BE49-F238E27FC236}">
                <a16:creationId xmlns:a16="http://schemas.microsoft.com/office/drawing/2014/main" id="{62D6BF79-DE1B-FB4A-8F7E-1266A841B4BD}"/>
              </a:ext>
            </a:extLst>
          </p:cNvPr>
          <p:cNvSpPr>
            <a:spLocks noGrp="1"/>
          </p:cNvSpPr>
          <p:nvPr>
            <p:ph type="body" sz="quarter" idx="24" hasCustomPrompt="1"/>
          </p:nvPr>
        </p:nvSpPr>
        <p:spPr>
          <a:xfrm>
            <a:off x="457200" y="1005840"/>
            <a:ext cx="11274425" cy="419100"/>
          </a:xfrm>
        </p:spPr>
        <p:txBody>
          <a:bodyPr>
            <a:normAutofit/>
          </a:bodyPr>
          <a:lstStyle>
            <a:lvl1pPr>
              <a:lnSpc>
                <a:spcPct val="120000"/>
              </a:lnSpc>
              <a:spcBef>
                <a:spcPts val="0"/>
              </a:spcBef>
              <a:defRPr sz="1800">
                <a:solidFill>
                  <a:srgbClr val="1D4F91"/>
                </a:solidFill>
              </a:defRPr>
            </a:lvl1pPr>
          </a:lstStyle>
          <a:p>
            <a:pPr lvl="0"/>
            <a:r>
              <a:rPr lang="en-US" dirty="0" err="1"/>
              <a:t>Subheadline</a:t>
            </a:r>
            <a:r>
              <a:rPr lang="en-US" dirty="0"/>
              <a:t> preset in 18pt, if required</a:t>
            </a:r>
          </a:p>
        </p:txBody>
      </p:sp>
    </p:spTree>
    <p:extLst>
      <p:ext uri="{BB962C8B-B14F-4D97-AF65-F5344CB8AC3E}">
        <p14:creationId xmlns:p14="http://schemas.microsoft.com/office/powerpoint/2010/main" val="1843454234"/>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2 Blue/Raspberry squircl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099FA7-8877-A345-87EC-0AE90E5826DF}"/>
              </a:ext>
            </a:extLst>
          </p:cNvPr>
          <p:cNvSpPr>
            <a:spLocks noGrp="1"/>
          </p:cNvSpPr>
          <p:nvPr>
            <p:ph type="title" hasCustomPrompt="1"/>
          </p:nvPr>
        </p:nvSpPr>
        <p:spPr/>
        <p:txBody>
          <a:bodyPr/>
          <a:lstStyle/>
          <a:p>
            <a:r>
              <a:rPr lang="en-US"/>
              <a:t>Headline preset in 32pt bolded for emphasis</a:t>
            </a:r>
          </a:p>
        </p:txBody>
      </p:sp>
      <p:sp>
        <p:nvSpPr>
          <p:cNvPr id="3" name="Footer Placeholder 2">
            <a:extLst>
              <a:ext uri="{FF2B5EF4-FFF2-40B4-BE49-F238E27FC236}">
                <a16:creationId xmlns:a16="http://schemas.microsoft.com/office/drawing/2014/main" id="{8EA3805E-125A-9242-AA8C-298B890D7C39}"/>
              </a:ext>
            </a:extLst>
          </p:cNvPr>
          <p:cNvSpPr>
            <a:spLocks noGrp="1"/>
          </p:cNvSpPr>
          <p:nvPr>
            <p:ph type="ftr" sz="quarter" idx="10"/>
          </p:nvPr>
        </p:nvSpPr>
        <p:spPr/>
        <p:txBody>
          <a:bodyPr/>
          <a:lstStyle/>
          <a:p>
            <a:fld id="{7240D81F-A9C9-BE4E-89F2-C5514A3B633B}" type="slidenum">
              <a:rPr lang="en-US" smtClean="0"/>
              <a:pPr/>
              <a:t>‹Nº›</a:t>
            </a:fld>
            <a:r>
              <a:rPr lang="en-US"/>
              <a:t>	© Experian	</a:t>
            </a:r>
            <a:fld id="{90946941-A803-504E-A5BD-6619F6F5FE25}" type="datetime1">
              <a:rPr lang="en-US" smtClean="0"/>
              <a:pPr/>
              <a:t>4/7/2021</a:t>
            </a:fld>
            <a:r>
              <a:rPr lang="en-US"/>
              <a:t>	Experian Internal</a:t>
            </a:r>
          </a:p>
        </p:txBody>
      </p:sp>
      <p:sp>
        <p:nvSpPr>
          <p:cNvPr id="4" name="Rectangle: Rounded Corners 21">
            <a:extLst>
              <a:ext uri="{FF2B5EF4-FFF2-40B4-BE49-F238E27FC236}">
                <a16:creationId xmlns:a16="http://schemas.microsoft.com/office/drawing/2014/main" id="{8503E019-4D67-1A43-9455-06EA238436EC}"/>
              </a:ext>
            </a:extLst>
          </p:cNvPr>
          <p:cNvSpPr>
            <a:spLocks/>
          </p:cNvSpPr>
          <p:nvPr userDrawn="1"/>
        </p:nvSpPr>
        <p:spPr>
          <a:xfrm>
            <a:off x="6602501" y="1645920"/>
            <a:ext cx="4572000" cy="4173978"/>
          </a:xfrm>
          <a:prstGeom prst="roundRect">
            <a:avLst/>
          </a:prstGeom>
          <a:gradFill>
            <a:gsLst>
              <a:gs pos="100000">
                <a:srgbClr val="1D4F91"/>
              </a:gs>
              <a:gs pos="0">
                <a:srgbClr val="426DA9"/>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2">
            <a:extLst>
              <a:ext uri="{FF2B5EF4-FFF2-40B4-BE49-F238E27FC236}">
                <a16:creationId xmlns:a16="http://schemas.microsoft.com/office/drawing/2014/main" id="{DEFC2690-2708-F244-ACFD-0F5F834916CF}"/>
              </a:ext>
            </a:extLst>
          </p:cNvPr>
          <p:cNvSpPr>
            <a:spLocks/>
          </p:cNvSpPr>
          <p:nvPr userDrawn="1"/>
        </p:nvSpPr>
        <p:spPr>
          <a:xfrm>
            <a:off x="1017499" y="1645920"/>
            <a:ext cx="4572000" cy="4173978"/>
          </a:xfrm>
          <a:prstGeom prst="roundRect">
            <a:avLst/>
          </a:prstGeom>
          <a:gradFill>
            <a:gsLst>
              <a:gs pos="100000">
                <a:srgbClr val="6D2077"/>
              </a:gs>
              <a:gs pos="0">
                <a:srgbClr val="B01685"/>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 Placeholder 5">
            <a:extLst>
              <a:ext uri="{FF2B5EF4-FFF2-40B4-BE49-F238E27FC236}">
                <a16:creationId xmlns:a16="http://schemas.microsoft.com/office/drawing/2014/main" id="{5A76EE85-23F9-0F4E-901C-A977354515DE}"/>
              </a:ext>
            </a:extLst>
          </p:cNvPr>
          <p:cNvSpPr>
            <a:spLocks noGrp="1"/>
          </p:cNvSpPr>
          <p:nvPr>
            <p:ph type="body" sz="quarter" idx="25" hasCustomPrompt="1"/>
          </p:nvPr>
        </p:nvSpPr>
        <p:spPr>
          <a:xfrm>
            <a:off x="457200" y="1005840"/>
            <a:ext cx="11274425" cy="419100"/>
          </a:xfrm>
        </p:spPr>
        <p:txBody>
          <a:bodyPr>
            <a:normAutofit/>
          </a:bodyPr>
          <a:lstStyle>
            <a:lvl1pPr>
              <a:lnSpc>
                <a:spcPct val="120000"/>
              </a:lnSpc>
              <a:spcBef>
                <a:spcPts val="0"/>
              </a:spcBef>
              <a:defRPr sz="1800">
                <a:solidFill>
                  <a:srgbClr val="1D4F91"/>
                </a:solidFill>
              </a:defRPr>
            </a:lvl1pPr>
          </a:lstStyle>
          <a:p>
            <a:pPr lvl="0"/>
            <a:r>
              <a:rPr lang="en-US" dirty="0" err="1"/>
              <a:t>Subheadline</a:t>
            </a:r>
            <a:r>
              <a:rPr lang="en-US" dirty="0"/>
              <a:t> preset in 18pt, if required</a:t>
            </a:r>
          </a:p>
        </p:txBody>
      </p:sp>
      <p:sp>
        <p:nvSpPr>
          <p:cNvPr id="13" name="Text Placeholder 12">
            <a:extLst>
              <a:ext uri="{FF2B5EF4-FFF2-40B4-BE49-F238E27FC236}">
                <a16:creationId xmlns:a16="http://schemas.microsoft.com/office/drawing/2014/main" id="{737F5F1C-873E-0849-A520-01F885E95C33}"/>
              </a:ext>
            </a:extLst>
          </p:cNvPr>
          <p:cNvSpPr>
            <a:spLocks noGrp="1"/>
          </p:cNvSpPr>
          <p:nvPr>
            <p:ph type="body" sz="quarter" idx="26"/>
          </p:nvPr>
        </p:nvSpPr>
        <p:spPr>
          <a:xfrm>
            <a:off x="1546136" y="2284414"/>
            <a:ext cx="3514725" cy="2895600"/>
          </a:xfrm>
        </p:spPr>
        <p:txBody>
          <a:bodyPr anchor="ctr">
            <a:normAutofit/>
          </a:bodyPr>
          <a:lstStyle>
            <a:lvl1pPr algn="ctr">
              <a:lnSpc>
                <a:spcPct val="110000"/>
              </a:lnSpc>
              <a:spcBef>
                <a:spcPts val="0"/>
              </a:spcBef>
              <a:defRPr sz="2400">
                <a:solidFill>
                  <a:schemeClr val="bg1"/>
                </a:solidFill>
              </a:defRPr>
            </a:lvl1pPr>
            <a:lvl2pPr algn="ctr">
              <a:defRPr sz="2400"/>
            </a:lvl2pPr>
            <a:lvl3pPr algn="ctr">
              <a:defRPr sz="2400"/>
            </a:lvl3pPr>
            <a:lvl4pPr algn="ctr">
              <a:defRPr sz="2400"/>
            </a:lvl4pPr>
            <a:lvl5pPr algn="ctr">
              <a:defRPr sz="2400"/>
            </a:lvl5pPr>
          </a:lstStyle>
          <a:p>
            <a:pPr lvl="0"/>
            <a:r>
              <a:rPr lang="en-US" dirty="0"/>
              <a:t>Click to edit Master text</a:t>
            </a:r>
          </a:p>
        </p:txBody>
      </p:sp>
      <p:sp>
        <p:nvSpPr>
          <p:cNvPr id="14" name="Text Placeholder 12">
            <a:extLst>
              <a:ext uri="{FF2B5EF4-FFF2-40B4-BE49-F238E27FC236}">
                <a16:creationId xmlns:a16="http://schemas.microsoft.com/office/drawing/2014/main" id="{71F31CC0-D09E-3A40-8BC9-7CFFBDF8FC84}"/>
              </a:ext>
            </a:extLst>
          </p:cNvPr>
          <p:cNvSpPr>
            <a:spLocks noGrp="1"/>
          </p:cNvSpPr>
          <p:nvPr>
            <p:ph type="body" sz="quarter" idx="27"/>
          </p:nvPr>
        </p:nvSpPr>
        <p:spPr>
          <a:xfrm>
            <a:off x="7131138" y="2284414"/>
            <a:ext cx="3514725" cy="2895600"/>
          </a:xfrm>
        </p:spPr>
        <p:txBody>
          <a:bodyPr anchor="ctr">
            <a:normAutofit/>
          </a:bodyPr>
          <a:lstStyle>
            <a:lvl1pPr algn="ctr">
              <a:lnSpc>
                <a:spcPct val="110000"/>
              </a:lnSpc>
              <a:spcBef>
                <a:spcPts val="0"/>
              </a:spcBef>
              <a:defRPr sz="2400">
                <a:solidFill>
                  <a:schemeClr val="bg1"/>
                </a:solidFill>
              </a:defRPr>
            </a:lvl1pPr>
            <a:lvl2pPr algn="ctr">
              <a:defRPr sz="2400"/>
            </a:lvl2pPr>
            <a:lvl3pPr algn="ctr">
              <a:defRPr sz="2400"/>
            </a:lvl3pPr>
            <a:lvl4pPr algn="ctr">
              <a:defRPr sz="2400"/>
            </a:lvl4pPr>
            <a:lvl5pPr algn="ctr">
              <a:defRPr sz="2400"/>
            </a:lvl5pPr>
          </a:lstStyle>
          <a:p>
            <a:pPr lvl="0"/>
            <a:r>
              <a:rPr lang="en-US" dirty="0"/>
              <a:t>Click to edit Master text</a:t>
            </a:r>
          </a:p>
        </p:txBody>
      </p:sp>
    </p:spTree>
    <p:extLst>
      <p:ext uri="{BB962C8B-B14F-4D97-AF65-F5344CB8AC3E}">
        <p14:creationId xmlns:p14="http://schemas.microsoft.com/office/powerpoint/2010/main" val="2998176841"/>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2 Raspberry/Pink squircl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099FA7-8877-A345-87EC-0AE90E5826DF}"/>
              </a:ext>
            </a:extLst>
          </p:cNvPr>
          <p:cNvSpPr>
            <a:spLocks noGrp="1"/>
          </p:cNvSpPr>
          <p:nvPr>
            <p:ph type="title" hasCustomPrompt="1"/>
          </p:nvPr>
        </p:nvSpPr>
        <p:spPr/>
        <p:txBody>
          <a:bodyPr/>
          <a:lstStyle/>
          <a:p>
            <a:r>
              <a:rPr lang="en-US"/>
              <a:t>Headline preset in 32pt bolded for emphasis</a:t>
            </a:r>
          </a:p>
        </p:txBody>
      </p:sp>
      <p:sp>
        <p:nvSpPr>
          <p:cNvPr id="3" name="Footer Placeholder 2">
            <a:extLst>
              <a:ext uri="{FF2B5EF4-FFF2-40B4-BE49-F238E27FC236}">
                <a16:creationId xmlns:a16="http://schemas.microsoft.com/office/drawing/2014/main" id="{8EA3805E-125A-9242-AA8C-298B890D7C39}"/>
              </a:ext>
            </a:extLst>
          </p:cNvPr>
          <p:cNvSpPr>
            <a:spLocks noGrp="1"/>
          </p:cNvSpPr>
          <p:nvPr>
            <p:ph type="ftr" sz="quarter" idx="10"/>
          </p:nvPr>
        </p:nvSpPr>
        <p:spPr/>
        <p:txBody>
          <a:bodyPr/>
          <a:lstStyle/>
          <a:p>
            <a:fld id="{7240D81F-A9C9-BE4E-89F2-C5514A3B633B}" type="slidenum">
              <a:rPr lang="en-US" smtClean="0"/>
              <a:pPr/>
              <a:t>‹Nº›</a:t>
            </a:fld>
            <a:r>
              <a:rPr lang="en-US"/>
              <a:t>	© Experian	</a:t>
            </a:r>
            <a:fld id="{90946941-A803-504E-A5BD-6619F6F5FE25}" type="datetime1">
              <a:rPr lang="en-US" smtClean="0"/>
              <a:pPr/>
              <a:t>4/7/2021</a:t>
            </a:fld>
            <a:r>
              <a:rPr lang="en-US"/>
              <a:t>	Experian Internal</a:t>
            </a:r>
          </a:p>
        </p:txBody>
      </p:sp>
      <p:sp>
        <p:nvSpPr>
          <p:cNvPr id="4" name="Rectangle: Rounded Corners 21">
            <a:extLst>
              <a:ext uri="{FF2B5EF4-FFF2-40B4-BE49-F238E27FC236}">
                <a16:creationId xmlns:a16="http://schemas.microsoft.com/office/drawing/2014/main" id="{8503E019-4D67-1A43-9455-06EA238436EC}"/>
              </a:ext>
            </a:extLst>
          </p:cNvPr>
          <p:cNvSpPr>
            <a:spLocks/>
          </p:cNvSpPr>
          <p:nvPr userDrawn="1"/>
        </p:nvSpPr>
        <p:spPr>
          <a:xfrm>
            <a:off x="6602501" y="1645920"/>
            <a:ext cx="4572000" cy="4173978"/>
          </a:xfrm>
          <a:prstGeom prst="roundRect">
            <a:avLst/>
          </a:prstGeom>
          <a:gradFill>
            <a:gsLst>
              <a:gs pos="100000">
                <a:srgbClr val="6D2077"/>
              </a:gs>
              <a:gs pos="0">
                <a:srgbClr val="B01685"/>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2">
            <a:extLst>
              <a:ext uri="{FF2B5EF4-FFF2-40B4-BE49-F238E27FC236}">
                <a16:creationId xmlns:a16="http://schemas.microsoft.com/office/drawing/2014/main" id="{DEFC2690-2708-F244-ACFD-0F5F834916CF}"/>
              </a:ext>
            </a:extLst>
          </p:cNvPr>
          <p:cNvSpPr>
            <a:spLocks/>
          </p:cNvSpPr>
          <p:nvPr userDrawn="1"/>
        </p:nvSpPr>
        <p:spPr>
          <a:xfrm>
            <a:off x="1017499" y="1645920"/>
            <a:ext cx="4572000" cy="4173978"/>
          </a:xfrm>
          <a:prstGeom prst="roundRect">
            <a:avLst/>
          </a:prstGeom>
          <a:gradFill>
            <a:gsLst>
              <a:gs pos="100000">
                <a:srgbClr val="B01685"/>
              </a:gs>
              <a:gs pos="0">
                <a:srgbClr val="E63888"/>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 Placeholder 5">
            <a:extLst>
              <a:ext uri="{FF2B5EF4-FFF2-40B4-BE49-F238E27FC236}">
                <a16:creationId xmlns:a16="http://schemas.microsoft.com/office/drawing/2014/main" id="{E775FDF5-321A-5C47-B45C-6B3484BEE861}"/>
              </a:ext>
            </a:extLst>
          </p:cNvPr>
          <p:cNvSpPr>
            <a:spLocks noGrp="1"/>
          </p:cNvSpPr>
          <p:nvPr>
            <p:ph type="body" sz="quarter" idx="25" hasCustomPrompt="1"/>
          </p:nvPr>
        </p:nvSpPr>
        <p:spPr>
          <a:xfrm>
            <a:off x="457200" y="1005840"/>
            <a:ext cx="11274425" cy="419100"/>
          </a:xfrm>
        </p:spPr>
        <p:txBody>
          <a:bodyPr>
            <a:normAutofit/>
          </a:bodyPr>
          <a:lstStyle>
            <a:lvl1pPr>
              <a:lnSpc>
                <a:spcPct val="120000"/>
              </a:lnSpc>
              <a:spcBef>
                <a:spcPts val="0"/>
              </a:spcBef>
              <a:defRPr sz="1800">
                <a:solidFill>
                  <a:srgbClr val="1D4F91"/>
                </a:solidFill>
              </a:defRPr>
            </a:lvl1pPr>
          </a:lstStyle>
          <a:p>
            <a:pPr lvl="0"/>
            <a:r>
              <a:rPr lang="en-US" dirty="0" err="1"/>
              <a:t>Subheadline</a:t>
            </a:r>
            <a:r>
              <a:rPr lang="en-US" dirty="0"/>
              <a:t> preset in 18pt, if required</a:t>
            </a:r>
          </a:p>
        </p:txBody>
      </p:sp>
      <p:sp>
        <p:nvSpPr>
          <p:cNvPr id="11" name="Text Placeholder 12">
            <a:extLst>
              <a:ext uri="{FF2B5EF4-FFF2-40B4-BE49-F238E27FC236}">
                <a16:creationId xmlns:a16="http://schemas.microsoft.com/office/drawing/2014/main" id="{6598DAB1-B559-3443-9A42-660E30D3A949}"/>
              </a:ext>
            </a:extLst>
          </p:cNvPr>
          <p:cNvSpPr>
            <a:spLocks noGrp="1"/>
          </p:cNvSpPr>
          <p:nvPr>
            <p:ph type="body" sz="quarter" idx="26"/>
          </p:nvPr>
        </p:nvSpPr>
        <p:spPr>
          <a:xfrm>
            <a:off x="1546136" y="2284414"/>
            <a:ext cx="3514725" cy="2895600"/>
          </a:xfrm>
        </p:spPr>
        <p:txBody>
          <a:bodyPr anchor="ctr">
            <a:normAutofit/>
          </a:bodyPr>
          <a:lstStyle>
            <a:lvl1pPr algn="ctr">
              <a:lnSpc>
                <a:spcPct val="110000"/>
              </a:lnSpc>
              <a:spcBef>
                <a:spcPts val="0"/>
              </a:spcBef>
              <a:defRPr sz="2400">
                <a:solidFill>
                  <a:schemeClr val="bg1"/>
                </a:solidFill>
              </a:defRPr>
            </a:lvl1pPr>
            <a:lvl2pPr algn="ctr">
              <a:defRPr sz="2400"/>
            </a:lvl2pPr>
            <a:lvl3pPr algn="ctr">
              <a:defRPr sz="2400"/>
            </a:lvl3pPr>
            <a:lvl4pPr algn="ctr">
              <a:defRPr sz="2400"/>
            </a:lvl4pPr>
            <a:lvl5pPr algn="ctr">
              <a:defRPr sz="2400"/>
            </a:lvl5pPr>
          </a:lstStyle>
          <a:p>
            <a:pPr lvl="0"/>
            <a:r>
              <a:rPr lang="en-US" dirty="0"/>
              <a:t>Click to edit Master text</a:t>
            </a:r>
          </a:p>
        </p:txBody>
      </p:sp>
      <p:sp>
        <p:nvSpPr>
          <p:cNvPr id="12" name="Text Placeholder 12">
            <a:extLst>
              <a:ext uri="{FF2B5EF4-FFF2-40B4-BE49-F238E27FC236}">
                <a16:creationId xmlns:a16="http://schemas.microsoft.com/office/drawing/2014/main" id="{928026D4-F22E-1042-B5B0-B3DA334F712D}"/>
              </a:ext>
            </a:extLst>
          </p:cNvPr>
          <p:cNvSpPr>
            <a:spLocks noGrp="1"/>
          </p:cNvSpPr>
          <p:nvPr>
            <p:ph type="body" sz="quarter" idx="27"/>
          </p:nvPr>
        </p:nvSpPr>
        <p:spPr>
          <a:xfrm>
            <a:off x="7131138" y="2284414"/>
            <a:ext cx="3514725" cy="2895600"/>
          </a:xfrm>
        </p:spPr>
        <p:txBody>
          <a:bodyPr anchor="ctr">
            <a:normAutofit/>
          </a:bodyPr>
          <a:lstStyle>
            <a:lvl1pPr algn="ctr">
              <a:lnSpc>
                <a:spcPct val="110000"/>
              </a:lnSpc>
              <a:spcBef>
                <a:spcPts val="0"/>
              </a:spcBef>
              <a:defRPr sz="2400">
                <a:solidFill>
                  <a:schemeClr val="bg1"/>
                </a:solidFill>
              </a:defRPr>
            </a:lvl1pPr>
            <a:lvl2pPr algn="ctr">
              <a:defRPr sz="2400"/>
            </a:lvl2pPr>
            <a:lvl3pPr algn="ctr">
              <a:defRPr sz="2400"/>
            </a:lvl3pPr>
            <a:lvl4pPr algn="ctr">
              <a:defRPr sz="2400"/>
            </a:lvl4pPr>
            <a:lvl5pPr algn="ctr">
              <a:defRPr sz="2400"/>
            </a:lvl5pPr>
          </a:lstStyle>
          <a:p>
            <a:pPr lvl="0"/>
            <a:r>
              <a:rPr lang="en-US" dirty="0"/>
              <a:t>Click to edit Master text</a:t>
            </a:r>
          </a:p>
        </p:txBody>
      </p:sp>
    </p:spTree>
    <p:extLst>
      <p:ext uri="{BB962C8B-B14F-4D97-AF65-F5344CB8AC3E}">
        <p14:creationId xmlns:p14="http://schemas.microsoft.com/office/powerpoint/2010/main" val="2648991469"/>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Content layout 1 blue squirc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10CED-E4D0-394A-A994-568E52745BE6}"/>
              </a:ext>
            </a:extLst>
          </p:cNvPr>
          <p:cNvSpPr>
            <a:spLocks noGrp="1"/>
          </p:cNvSpPr>
          <p:nvPr>
            <p:ph type="title" hasCustomPrompt="1"/>
          </p:nvPr>
        </p:nvSpPr>
        <p:spPr/>
        <p:txBody>
          <a:bodyPr/>
          <a:lstStyle/>
          <a:p>
            <a:r>
              <a:rPr lang="en-US"/>
              <a:t>Headline preset in 32pt bolded for emphasis</a:t>
            </a:r>
          </a:p>
        </p:txBody>
      </p:sp>
      <p:sp>
        <p:nvSpPr>
          <p:cNvPr id="3" name="Footer Placeholder 2">
            <a:extLst>
              <a:ext uri="{FF2B5EF4-FFF2-40B4-BE49-F238E27FC236}">
                <a16:creationId xmlns:a16="http://schemas.microsoft.com/office/drawing/2014/main" id="{73C99CE0-A5C2-6848-95E8-26648CBF4A3F}"/>
              </a:ext>
            </a:extLst>
          </p:cNvPr>
          <p:cNvSpPr>
            <a:spLocks noGrp="1"/>
          </p:cNvSpPr>
          <p:nvPr>
            <p:ph type="ftr" sz="quarter" idx="10"/>
          </p:nvPr>
        </p:nvSpPr>
        <p:spPr/>
        <p:txBody>
          <a:bodyPr/>
          <a:lstStyle/>
          <a:p>
            <a:fld id="{7240D81F-A9C9-BE4E-89F2-C5514A3B633B}" type="slidenum">
              <a:rPr lang="en-US" smtClean="0"/>
              <a:pPr/>
              <a:t>‹Nº›</a:t>
            </a:fld>
            <a:r>
              <a:rPr lang="en-US"/>
              <a:t>	© Experian	</a:t>
            </a:r>
            <a:fld id="{90946941-A803-504E-A5BD-6619F6F5FE25}" type="datetime1">
              <a:rPr lang="en-US" smtClean="0"/>
              <a:pPr/>
              <a:t>4/7/2021</a:t>
            </a:fld>
            <a:r>
              <a:rPr lang="en-US"/>
              <a:t>	Experian Internal</a:t>
            </a:r>
          </a:p>
        </p:txBody>
      </p:sp>
      <p:sp>
        <p:nvSpPr>
          <p:cNvPr id="4" name="Rectangle: Rounded Corners 9">
            <a:extLst>
              <a:ext uri="{FF2B5EF4-FFF2-40B4-BE49-F238E27FC236}">
                <a16:creationId xmlns:a16="http://schemas.microsoft.com/office/drawing/2014/main" id="{4BD7CCFE-9F77-3846-A2E4-19BAED2E3D64}"/>
              </a:ext>
            </a:extLst>
          </p:cNvPr>
          <p:cNvSpPr/>
          <p:nvPr userDrawn="1"/>
        </p:nvSpPr>
        <p:spPr>
          <a:xfrm>
            <a:off x="457200" y="1828800"/>
            <a:ext cx="3895909" cy="3649756"/>
          </a:xfrm>
          <a:prstGeom prst="roundRect">
            <a:avLst/>
          </a:prstGeom>
          <a:gradFill>
            <a:gsLst>
              <a:gs pos="100000">
                <a:srgbClr val="1D4F91"/>
              </a:gs>
              <a:gs pos="0">
                <a:srgbClr val="426DA9"/>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Picture Placeholder 6">
            <a:extLst>
              <a:ext uri="{FF2B5EF4-FFF2-40B4-BE49-F238E27FC236}">
                <a16:creationId xmlns:a16="http://schemas.microsoft.com/office/drawing/2014/main" id="{BB21120B-0F46-5F45-8C02-9C314564879D}"/>
              </a:ext>
            </a:extLst>
          </p:cNvPr>
          <p:cNvSpPr>
            <a:spLocks noGrp="1"/>
          </p:cNvSpPr>
          <p:nvPr>
            <p:ph type="pic" sz="quarter" idx="23" hasCustomPrompt="1"/>
          </p:nvPr>
        </p:nvSpPr>
        <p:spPr>
          <a:xfrm>
            <a:off x="1335179" y="2510678"/>
            <a:ext cx="2139950" cy="2286000"/>
          </a:xfrm>
        </p:spPr>
        <p:txBody>
          <a:bodyPr anchor="ctr">
            <a:normAutofit/>
          </a:bodyPr>
          <a:lstStyle>
            <a:lvl1pPr algn="ctr">
              <a:defRPr sz="2400" b="1">
                <a:solidFill>
                  <a:srgbClr val="E63888"/>
                </a:solidFill>
              </a:defRPr>
            </a:lvl1pPr>
          </a:lstStyle>
          <a:p>
            <a:r>
              <a:rPr lang="en-US"/>
              <a:t>Insert Image Here</a:t>
            </a:r>
          </a:p>
        </p:txBody>
      </p:sp>
      <p:sp>
        <p:nvSpPr>
          <p:cNvPr id="9" name="Text Placeholder 5">
            <a:extLst>
              <a:ext uri="{FF2B5EF4-FFF2-40B4-BE49-F238E27FC236}">
                <a16:creationId xmlns:a16="http://schemas.microsoft.com/office/drawing/2014/main" id="{3389BDD9-9A84-B047-AC17-8183116E6779}"/>
              </a:ext>
            </a:extLst>
          </p:cNvPr>
          <p:cNvSpPr>
            <a:spLocks noGrp="1"/>
          </p:cNvSpPr>
          <p:nvPr>
            <p:ph type="body" sz="quarter" idx="25" hasCustomPrompt="1"/>
          </p:nvPr>
        </p:nvSpPr>
        <p:spPr>
          <a:xfrm>
            <a:off x="457200" y="1005840"/>
            <a:ext cx="11274425" cy="419100"/>
          </a:xfrm>
        </p:spPr>
        <p:txBody>
          <a:bodyPr>
            <a:normAutofit/>
          </a:bodyPr>
          <a:lstStyle>
            <a:lvl1pPr>
              <a:lnSpc>
                <a:spcPct val="120000"/>
              </a:lnSpc>
              <a:spcBef>
                <a:spcPts val="0"/>
              </a:spcBef>
              <a:defRPr sz="1800">
                <a:solidFill>
                  <a:srgbClr val="1D4F91"/>
                </a:solidFill>
              </a:defRPr>
            </a:lvl1pPr>
          </a:lstStyle>
          <a:p>
            <a:pPr lvl="0"/>
            <a:r>
              <a:rPr lang="en-US" dirty="0" err="1"/>
              <a:t>Subheadline</a:t>
            </a:r>
            <a:r>
              <a:rPr lang="en-US" dirty="0"/>
              <a:t> preset in 18pt, if required</a:t>
            </a:r>
          </a:p>
        </p:txBody>
      </p:sp>
      <p:sp>
        <p:nvSpPr>
          <p:cNvPr id="10" name="Text Placeholder 6">
            <a:extLst>
              <a:ext uri="{FF2B5EF4-FFF2-40B4-BE49-F238E27FC236}">
                <a16:creationId xmlns:a16="http://schemas.microsoft.com/office/drawing/2014/main" id="{86FAE99C-D3BD-E34A-99FF-9DA8637C6A59}"/>
              </a:ext>
            </a:extLst>
          </p:cNvPr>
          <p:cNvSpPr>
            <a:spLocks noGrp="1"/>
          </p:cNvSpPr>
          <p:nvPr>
            <p:ph type="body" sz="quarter" idx="24" hasCustomPrompt="1"/>
          </p:nvPr>
        </p:nvSpPr>
        <p:spPr>
          <a:xfrm>
            <a:off x="4810309" y="2011680"/>
            <a:ext cx="6921316" cy="3649755"/>
          </a:xfrm>
        </p:spPr>
        <p:txBody>
          <a:bodyPr/>
          <a:lstStyle>
            <a:lvl1pPr>
              <a:lnSpc>
                <a:spcPct val="110000"/>
              </a:lnSpc>
              <a:defRPr sz="1800" b="1">
                <a:solidFill>
                  <a:srgbClr val="1D4F91"/>
                </a:solidFill>
              </a:defRPr>
            </a:lvl1pPr>
            <a:lvl2pPr marL="0" indent="0">
              <a:lnSpc>
                <a:spcPct val="110000"/>
              </a:lnSpc>
              <a:buNone/>
              <a:defRPr sz="1600"/>
            </a:lvl2pPr>
            <a:lvl3pPr marL="347472" indent="-174625">
              <a:lnSpc>
                <a:spcPct val="110000"/>
              </a:lnSpc>
              <a:buFont typeface="Arial" panose="020B0604020202020204" pitchFamily="34" charset="0"/>
              <a:buChar char="•"/>
              <a:tabLst/>
              <a:defRPr sz="1600"/>
            </a:lvl3pPr>
            <a:lvl4pPr marL="521208" indent="-173736">
              <a:lnSpc>
                <a:spcPct val="110000"/>
              </a:lnSpc>
              <a:buFont typeface="System Font Regular"/>
              <a:buChar char="–"/>
              <a:tabLst/>
              <a:defRPr sz="1600"/>
            </a:lvl4pPr>
            <a:lvl5pPr marL="694944" indent="-174625">
              <a:lnSpc>
                <a:spcPct val="110000"/>
              </a:lnSpc>
              <a:buFont typeface="Arial" panose="020B0604020202020204" pitchFamily="34" charset="0"/>
              <a:buChar char="•"/>
              <a:tabLst/>
              <a:defRPr sz="1600"/>
            </a:lvl5pPr>
            <a:lvl6pPr marL="868680" indent="-173736">
              <a:lnSpc>
                <a:spcPct val="110000"/>
              </a:lnSpc>
              <a:buFont typeface="System Font Regular"/>
              <a:buChar char="–"/>
              <a:tabLst/>
              <a:defRPr sz="1600">
                <a:solidFill>
                  <a:srgbClr val="63666A"/>
                </a:solidFill>
              </a:defRPr>
            </a:lvl6pPr>
          </a:lstStyle>
          <a:p>
            <a:pPr lvl="0"/>
            <a:r>
              <a:rPr lang="en-US" dirty="0"/>
              <a:t>Subtitle preset in 18pt Arial Bold</a:t>
            </a:r>
          </a:p>
          <a:p>
            <a:pPr lvl="1"/>
            <a:r>
              <a:rPr lang="en-US" dirty="0"/>
              <a:t>First level</a:t>
            </a:r>
          </a:p>
          <a:p>
            <a:pPr lvl="2"/>
            <a:r>
              <a:rPr lang="en-US" dirty="0"/>
              <a:t>Second level</a:t>
            </a:r>
          </a:p>
          <a:p>
            <a:pPr lvl="3"/>
            <a:r>
              <a:rPr lang="en-US" dirty="0"/>
              <a:t>Third level</a:t>
            </a:r>
          </a:p>
          <a:p>
            <a:pPr lvl="4"/>
            <a:r>
              <a:rPr lang="en-US" dirty="0"/>
              <a:t>Fourth level</a:t>
            </a:r>
          </a:p>
          <a:p>
            <a:pPr lvl="5"/>
            <a:r>
              <a:rPr lang="en-US" dirty="0"/>
              <a:t>Fifth level</a:t>
            </a:r>
          </a:p>
          <a:p>
            <a:pPr lvl="5"/>
            <a:endParaRPr lang="en-US" dirty="0"/>
          </a:p>
        </p:txBody>
      </p:sp>
    </p:spTree>
    <p:extLst>
      <p:ext uri="{BB962C8B-B14F-4D97-AF65-F5344CB8AC3E}">
        <p14:creationId xmlns:p14="http://schemas.microsoft.com/office/powerpoint/2010/main" val="976494225"/>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Content layout 1 raspberry squircle">
    <p:spTree>
      <p:nvGrpSpPr>
        <p:cNvPr id="1" name=""/>
        <p:cNvGrpSpPr/>
        <p:nvPr/>
      </p:nvGrpSpPr>
      <p:grpSpPr>
        <a:xfrm>
          <a:off x="0" y="0"/>
          <a:ext cx="0" cy="0"/>
          <a:chOff x="0" y="0"/>
          <a:chExt cx="0" cy="0"/>
        </a:xfrm>
      </p:grpSpPr>
      <p:sp>
        <p:nvSpPr>
          <p:cNvPr id="8" name="Rectangle: Rounded Corners 9">
            <a:extLst>
              <a:ext uri="{FF2B5EF4-FFF2-40B4-BE49-F238E27FC236}">
                <a16:creationId xmlns:a16="http://schemas.microsoft.com/office/drawing/2014/main" id="{D3FD588E-8962-8F42-B056-16CE30B90E4D}"/>
              </a:ext>
            </a:extLst>
          </p:cNvPr>
          <p:cNvSpPr/>
          <p:nvPr userDrawn="1"/>
        </p:nvSpPr>
        <p:spPr>
          <a:xfrm>
            <a:off x="457200" y="1828799"/>
            <a:ext cx="3895909" cy="3649756"/>
          </a:xfrm>
          <a:prstGeom prst="roundRect">
            <a:avLst/>
          </a:prstGeom>
          <a:gradFill>
            <a:gsLst>
              <a:gs pos="100000">
                <a:srgbClr val="6D2077"/>
              </a:gs>
              <a:gs pos="0">
                <a:srgbClr val="B01685"/>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F010CED-E4D0-394A-A994-568E52745BE6}"/>
              </a:ext>
            </a:extLst>
          </p:cNvPr>
          <p:cNvSpPr>
            <a:spLocks noGrp="1"/>
          </p:cNvSpPr>
          <p:nvPr>
            <p:ph type="title" hasCustomPrompt="1"/>
          </p:nvPr>
        </p:nvSpPr>
        <p:spPr/>
        <p:txBody>
          <a:bodyPr/>
          <a:lstStyle/>
          <a:p>
            <a:r>
              <a:rPr lang="en-US"/>
              <a:t>Headline preset in 32pt bolded for emphasis</a:t>
            </a:r>
          </a:p>
        </p:txBody>
      </p:sp>
      <p:sp>
        <p:nvSpPr>
          <p:cNvPr id="3" name="Footer Placeholder 2">
            <a:extLst>
              <a:ext uri="{FF2B5EF4-FFF2-40B4-BE49-F238E27FC236}">
                <a16:creationId xmlns:a16="http://schemas.microsoft.com/office/drawing/2014/main" id="{73C99CE0-A5C2-6848-95E8-26648CBF4A3F}"/>
              </a:ext>
            </a:extLst>
          </p:cNvPr>
          <p:cNvSpPr>
            <a:spLocks noGrp="1"/>
          </p:cNvSpPr>
          <p:nvPr>
            <p:ph type="ftr" sz="quarter" idx="10"/>
          </p:nvPr>
        </p:nvSpPr>
        <p:spPr/>
        <p:txBody>
          <a:bodyPr/>
          <a:lstStyle/>
          <a:p>
            <a:fld id="{7240D81F-A9C9-BE4E-89F2-C5514A3B633B}" type="slidenum">
              <a:rPr lang="en-US" smtClean="0"/>
              <a:pPr/>
              <a:t>‹Nº›</a:t>
            </a:fld>
            <a:r>
              <a:rPr lang="en-US"/>
              <a:t>	© Experian	</a:t>
            </a:r>
            <a:fld id="{90946941-A803-504E-A5BD-6619F6F5FE25}" type="datetime1">
              <a:rPr lang="en-US" smtClean="0"/>
              <a:pPr/>
              <a:t>4/7/2021</a:t>
            </a:fld>
            <a:r>
              <a:rPr lang="en-US"/>
              <a:t>	Experian Internal</a:t>
            </a:r>
          </a:p>
        </p:txBody>
      </p:sp>
      <p:sp>
        <p:nvSpPr>
          <p:cNvPr id="5" name="Picture Placeholder 6">
            <a:extLst>
              <a:ext uri="{FF2B5EF4-FFF2-40B4-BE49-F238E27FC236}">
                <a16:creationId xmlns:a16="http://schemas.microsoft.com/office/drawing/2014/main" id="{BB21120B-0F46-5F45-8C02-9C314564879D}"/>
              </a:ext>
            </a:extLst>
          </p:cNvPr>
          <p:cNvSpPr>
            <a:spLocks noGrp="1"/>
          </p:cNvSpPr>
          <p:nvPr>
            <p:ph type="pic" sz="quarter" idx="23" hasCustomPrompt="1"/>
          </p:nvPr>
        </p:nvSpPr>
        <p:spPr>
          <a:xfrm>
            <a:off x="1335179" y="2510678"/>
            <a:ext cx="2139950" cy="2286000"/>
          </a:xfrm>
        </p:spPr>
        <p:txBody>
          <a:bodyPr anchor="ctr">
            <a:normAutofit/>
          </a:bodyPr>
          <a:lstStyle>
            <a:lvl1pPr algn="ctr">
              <a:defRPr sz="2400" b="1">
                <a:solidFill>
                  <a:srgbClr val="E63888"/>
                </a:solidFill>
              </a:defRPr>
            </a:lvl1pPr>
          </a:lstStyle>
          <a:p>
            <a:r>
              <a:rPr lang="en-US"/>
              <a:t>Insert Image Here</a:t>
            </a:r>
          </a:p>
        </p:txBody>
      </p:sp>
      <p:sp>
        <p:nvSpPr>
          <p:cNvPr id="9" name="Text Placeholder 5">
            <a:extLst>
              <a:ext uri="{FF2B5EF4-FFF2-40B4-BE49-F238E27FC236}">
                <a16:creationId xmlns:a16="http://schemas.microsoft.com/office/drawing/2014/main" id="{2E44BB7B-8925-EC46-9D4A-927CA68D64DF}"/>
              </a:ext>
            </a:extLst>
          </p:cNvPr>
          <p:cNvSpPr>
            <a:spLocks noGrp="1"/>
          </p:cNvSpPr>
          <p:nvPr>
            <p:ph type="body" sz="quarter" idx="25" hasCustomPrompt="1"/>
          </p:nvPr>
        </p:nvSpPr>
        <p:spPr>
          <a:xfrm>
            <a:off x="457200" y="1005840"/>
            <a:ext cx="11274425" cy="419100"/>
          </a:xfrm>
        </p:spPr>
        <p:txBody>
          <a:bodyPr>
            <a:normAutofit/>
          </a:bodyPr>
          <a:lstStyle>
            <a:lvl1pPr>
              <a:lnSpc>
                <a:spcPct val="120000"/>
              </a:lnSpc>
              <a:spcBef>
                <a:spcPts val="0"/>
              </a:spcBef>
              <a:defRPr sz="1800">
                <a:solidFill>
                  <a:srgbClr val="1D4F91"/>
                </a:solidFill>
              </a:defRPr>
            </a:lvl1pPr>
          </a:lstStyle>
          <a:p>
            <a:pPr lvl="0"/>
            <a:r>
              <a:rPr lang="en-US" dirty="0" err="1"/>
              <a:t>Subheadline</a:t>
            </a:r>
            <a:r>
              <a:rPr lang="en-US" dirty="0"/>
              <a:t> preset in 18pt, if required</a:t>
            </a:r>
          </a:p>
        </p:txBody>
      </p:sp>
      <p:sp>
        <p:nvSpPr>
          <p:cNvPr id="10" name="Text Placeholder 6">
            <a:extLst>
              <a:ext uri="{FF2B5EF4-FFF2-40B4-BE49-F238E27FC236}">
                <a16:creationId xmlns:a16="http://schemas.microsoft.com/office/drawing/2014/main" id="{1180601B-DC9C-9A42-9C7C-0A6BAD416B20}"/>
              </a:ext>
            </a:extLst>
          </p:cNvPr>
          <p:cNvSpPr>
            <a:spLocks noGrp="1"/>
          </p:cNvSpPr>
          <p:nvPr>
            <p:ph type="body" sz="quarter" idx="24" hasCustomPrompt="1"/>
          </p:nvPr>
        </p:nvSpPr>
        <p:spPr>
          <a:xfrm>
            <a:off x="4810309" y="2011680"/>
            <a:ext cx="6921316" cy="3649755"/>
          </a:xfrm>
        </p:spPr>
        <p:txBody>
          <a:bodyPr/>
          <a:lstStyle>
            <a:lvl1pPr>
              <a:lnSpc>
                <a:spcPct val="110000"/>
              </a:lnSpc>
              <a:defRPr sz="1800" b="1">
                <a:solidFill>
                  <a:srgbClr val="1D4F91"/>
                </a:solidFill>
              </a:defRPr>
            </a:lvl1pPr>
            <a:lvl2pPr marL="0" indent="0">
              <a:lnSpc>
                <a:spcPct val="110000"/>
              </a:lnSpc>
              <a:buNone/>
              <a:defRPr sz="1600"/>
            </a:lvl2pPr>
            <a:lvl3pPr marL="347472" indent="-174625">
              <a:lnSpc>
                <a:spcPct val="110000"/>
              </a:lnSpc>
              <a:buFont typeface="Arial" panose="020B0604020202020204" pitchFamily="34" charset="0"/>
              <a:buChar char="•"/>
              <a:tabLst/>
              <a:defRPr sz="1600"/>
            </a:lvl3pPr>
            <a:lvl4pPr marL="521208" indent="-173736">
              <a:lnSpc>
                <a:spcPct val="110000"/>
              </a:lnSpc>
              <a:buFont typeface="System Font Regular"/>
              <a:buChar char="–"/>
              <a:tabLst/>
              <a:defRPr sz="1600"/>
            </a:lvl4pPr>
            <a:lvl5pPr marL="694944" indent="-174625">
              <a:lnSpc>
                <a:spcPct val="110000"/>
              </a:lnSpc>
              <a:buFont typeface="Arial" panose="020B0604020202020204" pitchFamily="34" charset="0"/>
              <a:buChar char="•"/>
              <a:tabLst/>
              <a:defRPr sz="1600"/>
            </a:lvl5pPr>
            <a:lvl6pPr marL="868680" indent="-173736">
              <a:lnSpc>
                <a:spcPct val="110000"/>
              </a:lnSpc>
              <a:buFont typeface="System Font Regular"/>
              <a:buChar char="–"/>
              <a:tabLst/>
              <a:defRPr sz="1600">
                <a:solidFill>
                  <a:srgbClr val="63666A"/>
                </a:solidFill>
              </a:defRPr>
            </a:lvl6pPr>
          </a:lstStyle>
          <a:p>
            <a:pPr lvl="0"/>
            <a:r>
              <a:rPr lang="en-US" dirty="0"/>
              <a:t>Subtitle preset in 18pt Arial Bold</a:t>
            </a:r>
          </a:p>
          <a:p>
            <a:pPr lvl="1"/>
            <a:r>
              <a:rPr lang="en-US" dirty="0"/>
              <a:t>First level</a:t>
            </a:r>
          </a:p>
          <a:p>
            <a:pPr lvl="2"/>
            <a:r>
              <a:rPr lang="en-US" dirty="0"/>
              <a:t>Second level</a:t>
            </a:r>
          </a:p>
          <a:p>
            <a:pPr lvl="3"/>
            <a:r>
              <a:rPr lang="en-US" dirty="0"/>
              <a:t>Third level</a:t>
            </a:r>
          </a:p>
          <a:p>
            <a:pPr lvl="4"/>
            <a:r>
              <a:rPr lang="en-US" dirty="0"/>
              <a:t>Fourth level</a:t>
            </a:r>
          </a:p>
          <a:p>
            <a:pPr lvl="5"/>
            <a:r>
              <a:rPr lang="en-US" dirty="0"/>
              <a:t>Fifth level</a:t>
            </a:r>
          </a:p>
          <a:p>
            <a:pPr lvl="5"/>
            <a:endParaRPr lang="en-US" dirty="0"/>
          </a:p>
        </p:txBody>
      </p:sp>
    </p:spTree>
    <p:extLst>
      <p:ext uri="{BB962C8B-B14F-4D97-AF65-F5344CB8AC3E}">
        <p14:creationId xmlns:p14="http://schemas.microsoft.com/office/powerpoint/2010/main" val="1542173522"/>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Content layout 1 pink squircle">
    <p:spTree>
      <p:nvGrpSpPr>
        <p:cNvPr id="1" name=""/>
        <p:cNvGrpSpPr/>
        <p:nvPr/>
      </p:nvGrpSpPr>
      <p:grpSpPr>
        <a:xfrm>
          <a:off x="0" y="0"/>
          <a:ext cx="0" cy="0"/>
          <a:chOff x="0" y="0"/>
          <a:chExt cx="0" cy="0"/>
        </a:xfrm>
      </p:grpSpPr>
      <p:sp>
        <p:nvSpPr>
          <p:cNvPr id="8" name="Rectangle: Rounded Corners 9">
            <a:extLst>
              <a:ext uri="{FF2B5EF4-FFF2-40B4-BE49-F238E27FC236}">
                <a16:creationId xmlns:a16="http://schemas.microsoft.com/office/drawing/2014/main" id="{D3FD588E-8962-8F42-B056-16CE30B90E4D}"/>
              </a:ext>
            </a:extLst>
          </p:cNvPr>
          <p:cNvSpPr/>
          <p:nvPr userDrawn="1"/>
        </p:nvSpPr>
        <p:spPr>
          <a:xfrm>
            <a:off x="457200" y="1828799"/>
            <a:ext cx="3895909" cy="3649756"/>
          </a:xfrm>
          <a:prstGeom prst="roundRect">
            <a:avLst/>
          </a:prstGeom>
          <a:gradFill>
            <a:gsLst>
              <a:gs pos="100000">
                <a:srgbClr val="B01685"/>
              </a:gs>
              <a:gs pos="0">
                <a:srgbClr val="E63888"/>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F010CED-E4D0-394A-A994-568E52745BE6}"/>
              </a:ext>
            </a:extLst>
          </p:cNvPr>
          <p:cNvSpPr>
            <a:spLocks noGrp="1"/>
          </p:cNvSpPr>
          <p:nvPr>
            <p:ph type="title" hasCustomPrompt="1"/>
          </p:nvPr>
        </p:nvSpPr>
        <p:spPr/>
        <p:txBody>
          <a:bodyPr/>
          <a:lstStyle/>
          <a:p>
            <a:r>
              <a:rPr lang="en-US"/>
              <a:t>Headline preset in 32pt bolded for emphasis</a:t>
            </a:r>
          </a:p>
        </p:txBody>
      </p:sp>
      <p:sp>
        <p:nvSpPr>
          <p:cNvPr id="3" name="Footer Placeholder 2">
            <a:extLst>
              <a:ext uri="{FF2B5EF4-FFF2-40B4-BE49-F238E27FC236}">
                <a16:creationId xmlns:a16="http://schemas.microsoft.com/office/drawing/2014/main" id="{73C99CE0-A5C2-6848-95E8-26648CBF4A3F}"/>
              </a:ext>
            </a:extLst>
          </p:cNvPr>
          <p:cNvSpPr>
            <a:spLocks noGrp="1"/>
          </p:cNvSpPr>
          <p:nvPr>
            <p:ph type="ftr" sz="quarter" idx="10"/>
          </p:nvPr>
        </p:nvSpPr>
        <p:spPr/>
        <p:txBody>
          <a:bodyPr/>
          <a:lstStyle/>
          <a:p>
            <a:fld id="{7240D81F-A9C9-BE4E-89F2-C5514A3B633B}" type="slidenum">
              <a:rPr lang="en-US" smtClean="0"/>
              <a:pPr/>
              <a:t>‹Nº›</a:t>
            </a:fld>
            <a:r>
              <a:rPr lang="en-US"/>
              <a:t>	© Experian	</a:t>
            </a:r>
            <a:fld id="{90946941-A803-504E-A5BD-6619F6F5FE25}" type="datetime1">
              <a:rPr lang="en-US" smtClean="0"/>
              <a:pPr/>
              <a:t>4/7/2021</a:t>
            </a:fld>
            <a:r>
              <a:rPr lang="en-US"/>
              <a:t>	Experian Internal</a:t>
            </a:r>
          </a:p>
        </p:txBody>
      </p:sp>
      <p:sp>
        <p:nvSpPr>
          <p:cNvPr id="5" name="Picture Placeholder 6">
            <a:extLst>
              <a:ext uri="{FF2B5EF4-FFF2-40B4-BE49-F238E27FC236}">
                <a16:creationId xmlns:a16="http://schemas.microsoft.com/office/drawing/2014/main" id="{BB21120B-0F46-5F45-8C02-9C314564879D}"/>
              </a:ext>
            </a:extLst>
          </p:cNvPr>
          <p:cNvSpPr>
            <a:spLocks noGrp="1"/>
          </p:cNvSpPr>
          <p:nvPr>
            <p:ph type="pic" sz="quarter" idx="23" hasCustomPrompt="1"/>
          </p:nvPr>
        </p:nvSpPr>
        <p:spPr>
          <a:xfrm>
            <a:off x="1335179" y="2510678"/>
            <a:ext cx="2139950" cy="2286000"/>
          </a:xfrm>
        </p:spPr>
        <p:txBody>
          <a:bodyPr anchor="ctr">
            <a:normAutofit/>
          </a:bodyPr>
          <a:lstStyle>
            <a:lvl1pPr algn="ctr">
              <a:defRPr sz="2400" b="1">
                <a:solidFill>
                  <a:schemeClr val="bg1"/>
                </a:solidFill>
              </a:defRPr>
            </a:lvl1pPr>
          </a:lstStyle>
          <a:p>
            <a:r>
              <a:rPr lang="en-US"/>
              <a:t>Insert Image Here</a:t>
            </a:r>
          </a:p>
        </p:txBody>
      </p:sp>
      <p:sp>
        <p:nvSpPr>
          <p:cNvPr id="7" name="Text Placeholder 6">
            <a:extLst>
              <a:ext uri="{FF2B5EF4-FFF2-40B4-BE49-F238E27FC236}">
                <a16:creationId xmlns:a16="http://schemas.microsoft.com/office/drawing/2014/main" id="{101900D9-F41A-DE4E-99AE-0C4260BF5396}"/>
              </a:ext>
            </a:extLst>
          </p:cNvPr>
          <p:cNvSpPr>
            <a:spLocks noGrp="1"/>
          </p:cNvSpPr>
          <p:nvPr>
            <p:ph type="body" sz="quarter" idx="24" hasCustomPrompt="1"/>
          </p:nvPr>
        </p:nvSpPr>
        <p:spPr>
          <a:xfrm>
            <a:off x="4810309" y="2011680"/>
            <a:ext cx="6921316" cy="3649755"/>
          </a:xfrm>
        </p:spPr>
        <p:txBody>
          <a:bodyPr/>
          <a:lstStyle>
            <a:lvl1pPr>
              <a:lnSpc>
                <a:spcPct val="110000"/>
              </a:lnSpc>
              <a:defRPr sz="1800" b="1">
                <a:solidFill>
                  <a:srgbClr val="1D4F91"/>
                </a:solidFill>
              </a:defRPr>
            </a:lvl1pPr>
            <a:lvl2pPr marL="0" indent="0">
              <a:lnSpc>
                <a:spcPct val="110000"/>
              </a:lnSpc>
              <a:buNone/>
              <a:defRPr sz="1600"/>
            </a:lvl2pPr>
            <a:lvl3pPr marL="347472" indent="-174625">
              <a:lnSpc>
                <a:spcPct val="110000"/>
              </a:lnSpc>
              <a:buFont typeface="Arial" panose="020B0604020202020204" pitchFamily="34" charset="0"/>
              <a:buChar char="•"/>
              <a:tabLst/>
              <a:defRPr sz="1600"/>
            </a:lvl3pPr>
            <a:lvl4pPr marL="521208" indent="-173736">
              <a:lnSpc>
                <a:spcPct val="110000"/>
              </a:lnSpc>
              <a:buFont typeface="System Font Regular"/>
              <a:buChar char="–"/>
              <a:tabLst/>
              <a:defRPr sz="1600"/>
            </a:lvl4pPr>
            <a:lvl5pPr marL="694944" indent="-174625">
              <a:lnSpc>
                <a:spcPct val="110000"/>
              </a:lnSpc>
              <a:buFont typeface="Arial" panose="020B0604020202020204" pitchFamily="34" charset="0"/>
              <a:buChar char="•"/>
              <a:tabLst/>
              <a:defRPr sz="1600"/>
            </a:lvl5pPr>
            <a:lvl6pPr marL="868680" indent="-173736">
              <a:lnSpc>
                <a:spcPct val="110000"/>
              </a:lnSpc>
              <a:buFont typeface="System Font Regular"/>
              <a:buChar char="–"/>
              <a:tabLst/>
              <a:defRPr sz="1600">
                <a:solidFill>
                  <a:srgbClr val="63666A"/>
                </a:solidFill>
              </a:defRPr>
            </a:lvl6pPr>
          </a:lstStyle>
          <a:p>
            <a:pPr lvl="0"/>
            <a:r>
              <a:rPr lang="en-US" dirty="0"/>
              <a:t>Subtitle preset in 18pt Arial Bold</a:t>
            </a:r>
          </a:p>
          <a:p>
            <a:pPr lvl="1"/>
            <a:r>
              <a:rPr lang="en-US" dirty="0"/>
              <a:t>First level</a:t>
            </a:r>
          </a:p>
          <a:p>
            <a:pPr lvl="2"/>
            <a:r>
              <a:rPr lang="en-US" dirty="0"/>
              <a:t>Second level</a:t>
            </a:r>
          </a:p>
          <a:p>
            <a:pPr lvl="3"/>
            <a:r>
              <a:rPr lang="en-US" dirty="0"/>
              <a:t>Third level</a:t>
            </a:r>
          </a:p>
          <a:p>
            <a:pPr lvl="4"/>
            <a:r>
              <a:rPr lang="en-US" dirty="0"/>
              <a:t>Fourth level</a:t>
            </a:r>
          </a:p>
          <a:p>
            <a:pPr lvl="5"/>
            <a:r>
              <a:rPr lang="en-US" dirty="0"/>
              <a:t>Fifth level</a:t>
            </a:r>
          </a:p>
          <a:p>
            <a:pPr lvl="5"/>
            <a:endParaRPr lang="en-US" dirty="0"/>
          </a:p>
        </p:txBody>
      </p:sp>
      <p:sp>
        <p:nvSpPr>
          <p:cNvPr id="9" name="Text Placeholder 5">
            <a:extLst>
              <a:ext uri="{FF2B5EF4-FFF2-40B4-BE49-F238E27FC236}">
                <a16:creationId xmlns:a16="http://schemas.microsoft.com/office/drawing/2014/main" id="{01F6ADC4-B59D-8042-B3AE-00DA26EB6539}"/>
              </a:ext>
            </a:extLst>
          </p:cNvPr>
          <p:cNvSpPr>
            <a:spLocks noGrp="1"/>
          </p:cNvSpPr>
          <p:nvPr>
            <p:ph type="body" sz="quarter" idx="25" hasCustomPrompt="1"/>
          </p:nvPr>
        </p:nvSpPr>
        <p:spPr>
          <a:xfrm>
            <a:off x="457200" y="1005840"/>
            <a:ext cx="11274425" cy="419100"/>
          </a:xfrm>
        </p:spPr>
        <p:txBody>
          <a:bodyPr>
            <a:normAutofit/>
          </a:bodyPr>
          <a:lstStyle>
            <a:lvl1pPr>
              <a:lnSpc>
                <a:spcPct val="120000"/>
              </a:lnSpc>
              <a:spcBef>
                <a:spcPts val="0"/>
              </a:spcBef>
              <a:defRPr sz="1800">
                <a:solidFill>
                  <a:srgbClr val="1D4F91"/>
                </a:solidFill>
              </a:defRPr>
            </a:lvl1pPr>
          </a:lstStyle>
          <a:p>
            <a:pPr lvl="0"/>
            <a:r>
              <a:rPr lang="en-US" dirty="0" err="1"/>
              <a:t>Subheadline</a:t>
            </a:r>
            <a:r>
              <a:rPr lang="en-US" dirty="0"/>
              <a:t> preset in 18pt, if required</a:t>
            </a:r>
          </a:p>
        </p:txBody>
      </p:sp>
    </p:spTree>
    <p:extLst>
      <p:ext uri="{BB962C8B-B14F-4D97-AF65-F5344CB8AC3E}">
        <p14:creationId xmlns:p14="http://schemas.microsoft.com/office/powerpoint/2010/main" val="1535591798"/>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Content layout 4 blue squircl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10CED-E4D0-394A-A994-568E52745BE6}"/>
              </a:ext>
            </a:extLst>
          </p:cNvPr>
          <p:cNvSpPr>
            <a:spLocks noGrp="1"/>
          </p:cNvSpPr>
          <p:nvPr>
            <p:ph type="title" hasCustomPrompt="1"/>
          </p:nvPr>
        </p:nvSpPr>
        <p:spPr/>
        <p:txBody>
          <a:bodyPr/>
          <a:lstStyle/>
          <a:p>
            <a:r>
              <a:rPr lang="en-US"/>
              <a:t>Headline preset in 32pt bolded for emphasis</a:t>
            </a:r>
          </a:p>
        </p:txBody>
      </p:sp>
      <p:sp>
        <p:nvSpPr>
          <p:cNvPr id="3" name="Footer Placeholder 2">
            <a:extLst>
              <a:ext uri="{FF2B5EF4-FFF2-40B4-BE49-F238E27FC236}">
                <a16:creationId xmlns:a16="http://schemas.microsoft.com/office/drawing/2014/main" id="{73C99CE0-A5C2-6848-95E8-26648CBF4A3F}"/>
              </a:ext>
            </a:extLst>
          </p:cNvPr>
          <p:cNvSpPr>
            <a:spLocks noGrp="1"/>
          </p:cNvSpPr>
          <p:nvPr>
            <p:ph type="ftr" sz="quarter" idx="10"/>
          </p:nvPr>
        </p:nvSpPr>
        <p:spPr/>
        <p:txBody>
          <a:bodyPr/>
          <a:lstStyle/>
          <a:p>
            <a:fld id="{7240D81F-A9C9-BE4E-89F2-C5514A3B633B}" type="slidenum">
              <a:rPr lang="en-US" smtClean="0"/>
              <a:pPr/>
              <a:t>‹Nº›</a:t>
            </a:fld>
            <a:r>
              <a:rPr lang="en-US"/>
              <a:t>	© Experian	</a:t>
            </a:r>
            <a:fld id="{90946941-A803-504E-A5BD-6619F6F5FE25}" type="datetime1">
              <a:rPr lang="en-US" smtClean="0"/>
              <a:pPr/>
              <a:t>4/7/2021</a:t>
            </a:fld>
            <a:r>
              <a:rPr lang="en-US"/>
              <a:t>	Experian Internal</a:t>
            </a:r>
          </a:p>
        </p:txBody>
      </p:sp>
      <p:sp>
        <p:nvSpPr>
          <p:cNvPr id="8" name="Rectangle: Rounded Corners 9">
            <a:extLst>
              <a:ext uri="{FF2B5EF4-FFF2-40B4-BE49-F238E27FC236}">
                <a16:creationId xmlns:a16="http://schemas.microsoft.com/office/drawing/2014/main" id="{548C103C-88C9-5D4F-86DC-78C608FA6D05}"/>
              </a:ext>
            </a:extLst>
          </p:cNvPr>
          <p:cNvSpPr/>
          <p:nvPr userDrawn="1"/>
        </p:nvSpPr>
        <p:spPr>
          <a:xfrm>
            <a:off x="457200" y="1920240"/>
            <a:ext cx="1934873" cy="1812623"/>
          </a:xfrm>
          <a:prstGeom prst="roundRect">
            <a:avLst/>
          </a:prstGeom>
          <a:gradFill>
            <a:gsLst>
              <a:gs pos="99000">
                <a:srgbClr val="1D4F91"/>
              </a:gs>
              <a:gs pos="0">
                <a:srgbClr val="426DA9"/>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Picture Placeholder 5">
            <a:extLst>
              <a:ext uri="{FF2B5EF4-FFF2-40B4-BE49-F238E27FC236}">
                <a16:creationId xmlns:a16="http://schemas.microsoft.com/office/drawing/2014/main" id="{9136F914-035E-324F-8043-0ED88BD468A7}"/>
              </a:ext>
            </a:extLst>
          </p:cNvPr>
          <p:cNvSpPr>
            <a:spLocks noGrp="1"/>
          </p:cNvSpPr>
          <p:nvPr>
            <p:ph type="pic" sz="quarter" idx="26" hasCustomPrompt="1"/>
          </p:nvPr>
        </p:nvSpPr>
        <p:spPr>
          <a:xfrm>
            <a:off x="1009010" y="2357684"/>
            <a:ext cx="831252" cy="937734"/>
          </a:xfrm>
        </p:spPr>
        <p:txBody>
          <a:bodyPr anchor="ctr"/>
          <a:lstStyle>
            <a:lvl1pPr algn="ctr">
              <a:defRPr sz="1400" b="1">
                <a:solidFill>
                  <a:srgbClr val="E63888"/>
                </a:solidFill>
              </a:defRPr>
            </a:lvl1pPr>
          </a:lstStyle>
          <a:p>
            <a:r>
              <a:rPr lang="en-US"/>
              <a:t>Insert image here</a:t>
            </a:r>
          </a:p>
        </p:txBody>
      </p:sp>
      <p:sp>
        <p:nvSpPr>
          <p:cNvPr id="10" name="Rectangle: Rounded Corners 11">
            <a:extLst>
              <a:ext uri="{FF2B5EF4-FFF2-40B4-BE49-F238E27FC236}">
                <a16:creationId xmlns:a16="http://schemas.microsoft.com/office/drawing/2014/main" id="{410E825B-B2FD-CD4D-B2CB-AE0780B3A625}"/>
              </a:ext>
            </a:extLst>
          </p:cNvPr>
          <p:cNvSpPr/>
          <p:nvPr userDrawn="1"/>
        </p:nvSpPr>
        <p:spPr>
          <a:xfrm>
            <a:off x="2468880" y="3815235"/>
            <a:ext cx="1934873" cy="1812623"/>
          </a:xfrm>
          <a:prstGeom prst="roundRect">
            <a:avLst/>
          </a:prstGeom>
          <a:gradFill>
            <a:gsLst>
              <a:gs pos="100000">
                <a:srgbClr val="1D4F91"/>
              </a:gs>
              <a:gs pos="0">
                <a:srgbClr val="426DA9"/>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6">
            <a:extLst>
              <a:ext uri="{FF2B5EF4-FFF2-40B4-BE49-F238E27FC236}">
                <a16:creationId xmlns:a16="http://schemas.microsoft.com/office/drawing/2014/main" id="{C43920C1-EE84-3F4E-883C-ADFFB46D3230}"/>
              </a:ext>
            </a:extLst>
          </p:cNvPr>
          <p:cNvSpPr/>
          <p:nvPr userDrawn="1"/>
        </p:nvSpPr>
        <p:spPr>
          <a:xfrm>
            <a:off x="2468880" y="1920240"/>
            <a:ext cx="1934873" cy="1812623"/>
          </a:xfrm>
          <a:prstGeom prst="roundRect">
            <a:avLst/>
          </a:prstGeom>
          <a:gradFill>
            <a:gsLst>
              <a:gs pos="100000">
                <a:srgbClr val="1D4F91"/>
              </a:gs>
              <a:gs pos="0">
                <a:srgbClr val="426DA9"/>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7">
            <a:extLst>
              <a:ext uri="{FF2B5EF4-FFF2-40B4-BE49-F238E27FC236}">
                <a16:creationId xmlns:a16="http://schemas.microsoft.com/office/drawing/2014/main" id="{4C119BB1-E22F-3241-BD7C-0156F88EB7BB}"/>
              </a:ext>
            </a:extLst>
          </p:cNvPr>
          <p:cNvSpPr/>
          <p:nvPr userDrawn="1"/>
        </p:nvSpPr>
        <p:spPr>
          <a:xfrm>
            <a:off x="457200" y="3815235"/>
            <a:ext cx="1934873" cy="1812623"/>
          </a:xfrm>
          <a:prstGeom prst="roundRect">
            <a:avLst/>
          </a:prstGeom>
          <a:gradFill>
            <a:gsLst>
              <a:gs pos="99000">
                <a:srgbClr val="1D4F91"/>
              </a:gs>
              <a:gs pos="0">
                <a:srgbClr val="426DA9"/>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Picture Placeholder 5">
            <a:extLst>
              <a:ext uri="{FF2B5EF4-FFF2-40B4-BE49-F238E27FC236}">
                <a16:creationId xmlns:a16="http://schemas.microsoft.com/office/drawing/2014/main" id="{424D8AD9-AA3B-B440-895B-40A77F8F6F70}"/>
              </a:ext>
            </a:extLst>
          </p:cNvPr>
          <p:cNvSpPr>
            <a:spLocks noGrp="1"/>
          </p:cNvSpPr>
          <p:nvPr>
            <p:ph type="pic" sz="quarter" idx="27" hasCustomPrompt="1"/>
          </p:nvPr>
        </p:nvSpPr>
        <p:spPr>
          <a:xfrm>
            <a:off x="3024824" y="2357684"/>
            <a:ext cx="831252" cy="937734"/>
          </a:xfrm>
        </p:spPr>
        <p:txBody>
          <a:bodyPr anchor="ctr"/>
          <a:lstStyle>
            <a:lvl1pPr algn="ctr">
              <a:defRPr sz="1400" b="1">
                <a:solidFill>
                  <a:srgbClr val="E63888"/>
                </a:solidFill>
              </a:defRPr>
            </a:lvl1pPr>
          </a:lstStyle>
          <a:p>
            <a:r>
              <a:rPr lang="en-US"/>
              <a:t>Insert image here</a:t>
            </a:r>
          </a:p>
        </p:txBody>
      </p:sp>
      <p:sp>
        <p:nvSpPr>
          <p:cNvPr id="14" name="Picture Placeholder 5">
            <a:extLst>
              <a:ext uri="{FF2B5EF4-FFF2-40B4-BE49-F238E27FC236}">
                <a16:creationId xmlns:a16="http://schemas.microsoft.com/office/drawing/2014/main" id="{855FCD19-4857-CB43-8B3D-00CB7EB73838}"/>
              </a:ext>
            </a:extLst>
          </p:cNvPr>
          <p:cNvSpPr>
            <a:spLocks noGrp="1"/>
          </p:cNvSpPr>
          <p:nvPr>
            <p:ph type="pic" sz="quarter" idx="28" hasCustomPrompt="1"/>
          </p:nvPr>
        </p:nvSpPr>
        <p:spPr>
          <a:xfrm>
            <a:off x="1009010" y="4252679"/>
            <a:ext cx="831252" cy="937734"/>
          </a:xfrm>
        </p:spPr>
        <p:txBody>
          <a:bodyPr anchor="ctr"/>
          <a:lstStyle>
            <a:lvl1pPr algn="ctr">
              <a:defRPr sz="1400" b="1">
                <a:solidFill>
                  <a:srgbClr val="E63888"/>
                </a:solidFill>
              </a:defRPr>
            </a:lvl1pPr>
          </a:lstStyle>
          <a:p>
            <a:r>
              <a:rPr lang="en-US"/>
              <a:t>Insert image here</a:t>
            </a:r>
          </a:p>
        </p:txBody>
      </p:sp>
      <p:sp>
        <p:nvSpPr>
          <p:cNvPr id="15" name="Picture Placeholder 5">
            <a:extLst>
              <a:ext uri="{FF2B5EF4-FFF2-40B4-BE49-F238E27FC236}">
                <a16:creationId xmlns:a16="http://schemas.microsoft.com/office/drawing/2014/main" id="{FD8349F1-E526-6148-9B70-7C0F5642DF16}"/>
              </a:ext>
            </a:extLst>
          </p:cNvPr>
          <p:cNvSpPr>
            <a:spLocks noGrp="1"/>
          </p:cNvSpPr>
          <p:nvPr>
            <p:ph type="pic" sz="quarter" idx="29" hasCustomPrompt="1"/>
          </p:nvPr>
        </p:nvSpPr>
        <p:spPr>
          <a:xfrm>
            <a:off x="3025321" y="4252679"/>
            <a:ext cx="831252" cy="937734"/>
          </a:xfrm>
        </p:spPr>
        <p:txBody>
          <a:bodyPr anchor="ctr"/>
          <a:lstStyle>
            <a:lvl1pPr algn="ctr">
              <a:defRPr sz="1400" b="1">
                <a:solidFill>
                  <a:srgbClr val="E63888"/>
                </a:solidFill>
              </a:defRPr>
            </a:lvl1pPr>
          </a:lstStyle>
          <a:p>
            <a:r>
              <a:rPr lang="en-US"/>
              <a:t>Insert image here</a:t>
            </a:r>
          </a:p>
        </p:txBody>
      </p:sp>
      <p:sp>
        <p:nvSpPr>
          <p:cNvPr id="16" name="Text Placeholder 5">
            <a:extLst>
              <a:ext uri="{FF2B5EF4-FFF2-40B4-BE49-F238E27FC236}">
                <a16:creationId xmlns:a16="http://schemas.microsoft.com/office/drawing/2014/main" id="{DF6101F7-FE2C-D44F-85A0-F63179FEA0C7}"/>
              </a:ext>
            </a:extLst>
          </p:cNvPr>
          <p:cNvSpPr>
            <a:spLocks noGrp="1"/>
          </p:cNvSpPr>
          <p:nvPr>
            <p:ph type="body" sz="quarter" idx="30" hasCustomPrompt="1"/>
          </p:nvPr>
        </p:nvSpPr>
        <p:spPr>
          <a:xfrm>
            <a:off x="457200" y="1005840"/>
            <a:ext cx="11274425" cy="419100"/>
          </a:xfrm>
        </p:spPr>
        <p:txBody>
          <a:bodyPr>
            <a:normAutofit/>
          </a:bodyPr>
          <a:lstStyle>
            <a:lvl1pPr>
              <a:lnSpc>
                <a:spcPct val="120000"/>
              </a:lnSpc>
              <a:spcBef>
                <a:spcPts val="0"/>
              </a:spcBef>
              <a:defRPr sz="1800">
                <a:solidFill>
                  <a:srgbClr val="1D4F91"/>
                </a:solidFill>
              </a:defRPr>
            </a:lvl1pPr>
          </a:lstStyle>
          <a:p>
            <a:pPr lvl="0"/>
            <a:r>
              <a:rPr lang="en-US" dirty="0" err="1"/>
              <a:t>Subheadline</a:t>
            </a:r>
            <a:r>
              <a:rPr lang="en-US" dirty="0"/>
              <a:t> preset in 18pt, if required</a:t>
            </a:r>
          </a:p>
        </p:txBody>
      </p:sp>
      <p:sp>
        <p:nvSpPr>
          <p:cNvPr id="17" name="Text Placeholder 6">
            <a:extLst>
              <a:ext uri="{FF2B5EF4-FFF2-40B4-BE49-F238E27FC236}">
                <a16:creationId xmlns:a16="http://schemas.microsoft.com/office/drawing/2014/main" id="{447CEC38-3ADD-F349-BED5-37BB3D118985}"/>
              </a:ext>
            </a:extLst>
          </p:cNvPr>
          <p:cNvSpPr>
            <a:spLocks noGrp="1"/>
          </p:cNvSpPr>
          <p:nvPr>
            <p:ph type="body" sz="quarter" idx="24" hasCustomPrompt="1"/>
          </p:nvPr>
        </p:nvSpPr>
        <p:spPr>
          <a:xfrm>
            <a:off x="4810309" y="2011680"/>
            <a:ext cx="6921316" cy="3649755"/>
          </a:xfrm>
        </p:spPr>
        <p:txBody>
          <a:bodyPr/>
          <a:lstStyle>
            <a:lvl1pPr>
              <a:lnSpc>
                <a:spcPct val="110000"/>
              </a:lnSpc>
              <a:defRPr sz="1800" b="1">
                <a:solidFill>
                  <a:srgbClr val="1D4F91"/>
                </a:solidFill>
              </a:defRPr>
            </a:lvl1pPr>
            <a:lvl2pPr marL="0" indent="0">
              <a:lnSpc>
                <a:spcPct val="110000"/>
              </a:lnSpc>
              <a:buNone/>
              <a:defRPr sz="1600"/>
            </a:lvl2pPr>
            <a:lvl3pPr marL="347472" indent="-174625">
              <a:lnSpc>
                <a:spcPct val="110000"/>
              </a:lnSpc>
              <a:buFont typeface="Arial" panose="020B0604020202020204" pitchFamily="34" charset="0"/>
              <a:buChar char="•"/>
              <a:tabLst/>
              <a:defRPr sz="1600"/>
            </a:lvl3pPr>
            <a:lvl4pPr marL="521208" indent="-173736">
              <a:lnSpc>
                <a:spcPct val="110000"/>
              </a:lnSpc>
              <a:buFont typeface="System Font Regular"/>
              <a:buChar char="–"/>
              <a:tabLst/>
              <a:defRPr sz="1600"/>
            </a:lvl4pPr>
            <a:lvl5pPr marL="694944" indent="-174625">
              <a:lnSpc>
                <a:spcPct val="110000"/>
              </a:lnSpc>
              <a:buFont typeface="Arial" panose="020B0604020202020204" pitchFamily="34" charset="0"/>
              <a:buChar char="•"/>
              <a:tabLst/>
              <a:defRPr sz="1600"/>
            </a:lvl5pPr>
            <a:lvl6pPr marL="868680" indent="-173736">
              <a:lnSpc>
                <a:spcPct val="110000"/>
              </a:lnSpc>
              <a:buFont typeface="System Font Regular"/>
              <a:buChar char="–"/>
              <a:tabLst/>
              <a:defRPr sz="1600">
                <a:solidFill>
                  <a:srgbClr val="63666A"/>
                </a:solidFill>
              </a:defRPr>
            </a:lvl6pPr>
          </a:lstStyle>
          <a:p>
            <a:pPr lvl="0"/>
            <a:r>
              <a:rPr lang="en-US" dirty="0"/>
              <a:t>Subtitle preset in 18pt Arial Bold</a:t>
            </a:r>
          </a:p>
          <a:p>
            <a:pPr lvl="1"/>
            <a:r>
              <a:rPr lang="en-US" dirty="0"/>
              <a:t>First level</a:t>
            </a:r>
          </a:p>
          <a:p>
            <a:pPr lvl="2"/>
            <a:r>
              <a:rPr lang="en-US" dirty="0"/>
              <a:t>Second level</a:t>
            </a:r>
          </a:p>
          <a:p>
            <a:pPr lvl="3"/>
            <a:r>
              <a:rPr lang="en-US" dirty="0"/>
              <a:t>Third level</a:t>
            </a:r>
          </a:p>
          <a:p>
            <a:pPr lvl="4"/>
            <a:r>
              <a:rPr lang="en-US" dirty="0"/>
              <a:t>Fourth level</a:t>
            </a:r>
          </a:p>
          <a:p>
            <a:pPr lvl="5"/>
            <a:r>
              <a:rPr lang="en-US" dirty="0"/>
              <a:t>Fifth level</a:t>
            </a:r>
          </a:p>
          <a:p>
            <a:pPr lvl="5"/>
            <a:endParaRPr lang="en-US" dirty="0"/>
          </a:p>
        </p:txBody>
      </p:sp>
    </p:spTree>
    <p:extLst>
      <p:ext uri="{BB962C8B-B14F-4D97-AF65-F5344CB8AC3E}">
        <p14:creationId xmlns:p14="http://schemas.microsoft.com/office/powerpoint/2010/main" val="4095867297"/>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Content layout 4 raspberry squircl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10CED-E4D0-394A-A994-568E52745BE6}"/>
              </a:ext>
            </a:extLst>
          </p:cNvPr>
          <p:cNvSpPr>
            <a:spLocks noGrp="1"/>
          </p:cNvSpPr>
          <p:nvPr>
            <p:ph type="title" hasCustomPrompt="1"/>
          </p:nvPr>
        </p:nvSpPr>
        <p:spPr/>
        <p:txBody>
          <a:bodyPr/>
          <a:lstStyle/>
          <a:p>
            <a:r>
              <a:rPr lang="en-US"/>
              <a:t>Headline preset in 32pt bolded for emphasis</a:t>
            </a:r>
          </a:p>
        </p:txBody>
      </p:sp>
      <p:sp>
        <p:nvSpPr>
          <p:cNvPr id="3" name="Footer Placeholder 2">
            <a:extLst>
              <a:ext uri="{FF2B5EF4-FFF2-40B4-BE49-F238E27FC236}">
                <a16:creationId xmlns:a16="http://schemas.microsoft.com/office/drawing/2014/main" id="{73C99CE0-A5C2-6848-95E8-26648CBF4A3F}"/>
              </a:ext>
            </a:extLst>
          </p:cNvPr>
          <p:cNvSpPr>
            <a:spLocks noGrp="1"/>
          </p:cNvSpPr>
          <p:nvPr>
            <p:ph type="ftr" sz="quarter" idx="10"/>
          </p:nvPr>
        </p:nvSpPr>
        <p:spPr/>
        <p:txBody>
          <a:bodyPr/>
          <a:lstStyle/>
          <a:p>
            <a:fld id="{7240D81F-A9C9-BE4E-89F2-C5514A3B633B}" type="slidenum">
              <a:rPr lang="en-US" smtClean="0"/>
              <a:pPr/>
              <a:t>‹Nº›</a:t>
            </a:fld>
            <a:r>
              <a:rPr lang="en-US"/>
              <a:t>	© Experian	</a:t>
            </a:r>
            <a:fld id="{90946941-A803-504E-A5BD-6619F6F5FE25}" type="datetime1">
              <a:rPr lang="en-US" smtClean="0"/>
              <a:pPr/>
              <a:t>4/7/2021</a:t>
            </a:fld>
            <a:r>
              <a:rPr lang="en-US"/>
              <a:t>	Experian Internal</a:t>
            </a:r>
          </a:p>
        </p:txBody>
      </p:sp>
      <p:sp>
        <p:nvSpPr>
          <p:cNvPr id="8" name="Rectangle: Rounded Corners 9">
            <a:extLst>
              <a:ext uri="{FF2B5EF4-FFF2-40B4-BE49-F238E27FC236}">
                <a16:creationId xmlns:a16="http://schemas.microsoft.com/office/drawing/2014/main" id="{548C103C-88C9-5D4F-86DC-78C608FA6D05}"/>
              </a:ext>
            </a:extLst>
          </p:cNvPr>
          <p:cNvSpPr/>
          <p:nvPr userDrawn="1"/>
        </p:nvSpPr>
        <p:spPr>
          <a:xfrm>
            <a:off x="457200" y="1920240"/>
            <a:ext cx="1934873" cy="1812623"/>
          </a:xfrm>
          <a:prstGeom prst="roundRect">
            <a:avLst/>
          </a:prstGeom>
          <a:gradFill>
            <a:gsLst>
              <a:gs pos="99000">
                <a:srgbClr val="6D2077"/>
              </a:gs>
              <a:gs pos="0">
                <a:srgbClr val="B01685"/>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Picture Placeholder 5">
            <a:extLst>
              <a:ext uri="{FF2B5EF4-FFF2-40B4-BE49-F238E27FC236}">
                <a16:creationId xmlns:a16="http://schemas.microsoft.com/office/drawing/2014/main" id="{9136F914-035E-324F-8043-0ED88BD468A7}"/>
              </a:ext>
            </a:extLst>
          </p:cNvPr>
          <p:cNvSpPr>
            <a:spLocks noGrp="1"/>
          </p:cNvSpPr>
          <p:nvPr>
            <p:ph type="pic" sz="quarter" idx="26" hasCustomPrompt="1"/>
          </p:nvPr>
        </p:nvSpPr>
        <p:spPr>
          <a:xfrm>
            <a:off x="1009010" y="2357684"/>
            <a:ext cx="831252" cy="937734"/>
          </a:xfrm>
        </p:spPr>
        <p:txBody>
          <a:bodyPr anchor="ctr"/>
          <a:lstStyle>
            <a:lvl1pPr algn="ctr">
              <a:defRPr sz="1400" b="1">
                <a:solidFill>
                  <a:srgbClr val="E63888"/>
                </a:solidFill>
              </a:defRPr>
            </a:lvl1pPr>
          </a:lstStyle>
          <a:p>
            <a:r>
              <a:rPr lang="en-US"/>
              <a:t>Insert image here</a:t>
            </a:r>
          </a:p>
        </p:txBody>
      </p:sp>
      <p:sp>
        <p:nvSpPr>
          <p:cNvPr id="10" name="Rectangle: Rounded Corners 11">
            <a:extLst>
              <a:ext uri="{FF2B5EF4-FFF2-40B4-BE49-F238E27FC236}">
                <a16:creationId xmlns:a16="http://schemas.microsoft.com/office/drawing/2014/main" id="{410E825B-B2FD-CD4D-B2CB-AE0780B3A625}"/>
              </a:ext>
            </a:extLst>
          </p:cNvPr>
          <p:cNvSpPr/>
          <p:nvPr userDrawn="1"/>
        </p:nvSpPr>
        <p:spPr>
          <a:xfrm>
            <a:off x="2468880" y="3815235"/>
            <a:ext cx="1934873" cy="1812623"/>
          </a:xfrm>
          <a:prstGeom prst="roundRect">
            <a:avLst/>
          </a:prstGeom>
          <a:gradFill>
            <a:gsLst>
              <a:gs pos="100000">
                <a:srgbClr val="6D2077"/>
              </a:gs>
              <a:gs pos="0">
                <a:srgbClr val="B01685"/>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6">
            <a:extLst>
              <a:ext uri="{FF2B5EF4-FFF2-40B4-BE49-F238E27FC236}">
                <a16:creationId xmlns:a16="http://schemas.microsoft.com/office/drawing/2014/main" id="{C43920C1-EE84-3F4E-883C-ADFFB46D3230}"/>
              </a:ext>
            </a:extLst>
          </p:cNvPr>
          <p:cNvSpPr/>
          <p:nvPr userDrawn="1"/>
        </p:nvSpPr>
        <p:spPr>
          <a:xfrm>
            <a:off x="2468880" y="1920240"/>
            <a:ext cx="1934873" cy="1812623"/>
          </a:xfrm>
          <a:prstGeom prst="roundRect">
            <a:avLst/>
          </a:prstGeom>
          <a:gradFill>
            <a:gsLst>
              <a:gs pos="100000">
                <a:srgbClr val="6D2077"/>
              </a:gs>
              <a:gs pos="0">
                <a:srgbClr val="B01685"/>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7">
            <a:extLst>
              <a:ext uri="{FF2B5EF4-FFF2-40B4-BE49-F238E27FC236}">
                <a16:creationId xmlns:a16="http://schemas.microsoft.com/office/drawing/2014/main" id="{4C119BB1-E22F-3241-BD7C-0156F88EB7BB}"/>
              </a:ext>
            </a:extLst>
          </p:cNvPr>
          <p:cNvSpPr/>
          <p:nvPr userDrawn="1"/>
        </p:nvSpPr>
        <p:spPr>
          <a:xfrm>
            <a:off x="457200" y="3815235"/>
            <a:ext cx="1934873" cy="1812623"/>
          </a:xfrm>
          <a:prstGeom prst="roundRect">
            <a:avLst/>
          </a:prstGeom>
          <a:gradFill>
            <a:gsLst>
              <a:gs pos="98000">
                <a:srgbClr val="6D2077"/>
              </a:gs>
              <a:gs pos="0">
                <a:srgbClr val="B01685"/>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Picture Placeholder 5">
            <a:extLst>
              <a:ext uri="{FF2B5EF4-FFF2-40B4-BE49-F238E27FC236}">
                <a16:creationId xmlns:a16="http://schemas.microsoft.com/office/drawing/2014/main" id="{424D8AD9-AA3B-B440-895B-40A77F8F6F70}"/>
              </a:ext>
            </a:extLst>
          </p:cNvPr>
          <p:cNvSpPr>
            <a:spLocks noGrp="1"/>
          </p:cNvSpPr>
          <p:nvPr>
            <p:ph type="pic" sz="quarter" idx="27" hasCustomPrompt="1"/>
          </p:nvPr>
        </p:nvSpPr>
        <p:spPr>
          <a:xfrm>
            <a:off x="3024824" y="2357684"/>
            <a:ext cx="831252" cy="937734"/>
          </a:xfrm>
        </p:spPr>
        <p:txBody>
          <a:bodyPr anchor="ctr"/>
          <a:lstStyle>
            <a:lvl1pPr algn="ctr">
              <a:defRPr sz="1400" b="1">
                <a:solidFill>
                  <a:srgbClr val="E63888"/>
                </a:solidFill>
              </a:defRPr>
            </a:lvl1pPr>
          </a:lstStyle>
          <a:p>
            <a:r>
              <a:rPr lang="en-US"/>
              <a:t>Insert image here</a:t>
            </a:r>
          </a:p>
        </p:txBody>
      </p:sp>
      <p:sp>
        <p:nvSpPr>
          <p:cNvPr id="14" name="Picture Placeholder 5">
            <a:extLst>
              <a:ext uri="{FF2B5EF4-FFF2-40B4-BE49-F238E27FC236}">
                <a16:creationId xmlns:a16="http://schemas.microsoft.com/office/drawing/2014/main" id="{855FCD19-4857-CB43-8B3D-00CB7EB73838}"/>
              </a:ext>
            </a:extLst>
          </p:cNvPr>
          <p:cNvSpPr>
            <a:spLocks noGrp="1"/>
          </p:cNvSpPr>
          <p:nvPr>
            <p:ph type="pic" sz="quarter" idx="28" hasCustomPrompt="1"/>
          </p:nvPr>
        </p:nvSpPr>
        <p:spPr>
          <a:xfrm>
            <a:off x="1009010" y="4252679"/>
            <a:ext cx="831252" cy="937734"/>
          </a:xfrm>
        </p:spPr>
        <p:txBody>
          <a:bodyPr anchor="ctr"/>
          <a:lstStyle>
            <a:lvl1pPr algn="ctr">
              <a:defRPr sz="1400" b="1">
                <a:solidFill>
                  <a:srgbClr val="E63888"/>
                </a:solidFill>
              </a:defRPr>
            </a:lvl1pPr>
          </a:lstStyle>
          <a:p>
            <a:r>
              <a:rPr lang="en-US"/>
              <a:t>Insert image here</a:t>
            </a:r>
          </a:p>
        </p:txBody>
      </p:sp>
      <p:sp>
        <p:nvSpPr>
          <p:cNvPr id="15" name="Picture Placeholder 5">
            <a:extLst>
              <a:ext uri="{FF2B5EF4-FFF2-40B4-BE49-F238E27FC236}">
                <a16:creationId xmlns:a16="http://schemas.microsoft.com/office/drawing/2014/main" id="{FD8349F1-E526-6148-9B70-7C0F5642DF16}"/>
              </a:ext>
            </a:extLst>
          </p:cNvPr>
          <p:cNvSpPr>
            <a:spLocks noGrp="1"/>
          </p:cNvSpPr>
          <p:nvPr>
            <p:ph type="pic" sz="quarter" idx="29" hasCustomPrompt="1"/>
          </p:nvPr>
        </p:nvSpPr>
        <p:spPr>
          <a:xfrm>
            <a:off x="3025321" y="4252679"/>
            <a:ext cx="831252" cy="937734"/>
          </a:xfrm>
        </p:spPr>
        <p:txBody>
          <a:bodyPr anchor="ctr"/>
          <a:lstStyle>
            <a:lvl1pPr algn="ctr">
              <a:defRPr sz="1400" b="1">
                <a:solidFill>
                  <a:srgbClr val="E63888"/>
                </a:solidFill>
              </a:defRPr>
            </a:lvl1pPr>
          </a:lstStyle>
          <a:p>
            <a:r>
              <a:rPr lang="en-US"/>
              <a:t>Insert image here</a:t>
            </a:r>
          </a:p>
        </p:txBody>
      </p:sp>
      <p:sp>
        <p:nvSpPr>
          <p:cNvPr id="16" name="Text Placeholder 5">
            <a:extLst>
              <a:ext uri="{FF2B5EF4-FFF2-40B4-BE49-F238E27FC236}">
                <a16:creationId xmlns:a16="http://schemas.microsoft.com/office/drawing/2014/main" id="{DF6101F7-FE2C-D44F-85A0-F63179FEA0C7}"/>
              </a:ext>
            </a:extLst>
          </p:cNvPr>
          <p:cNvSpPr>
            <a:spLocks noGrp="1"/>
          </p:cNvSpPr>
          <p:nvPr>
            <p:ph type="body" sz="quarter" idx="30" hasCustomPrompt="1"/>
          </p:nvPr>
        </p:nvSpPr>
        <p:spPr>
          <a:xfrm>
            <a:off x="457200" y="1005840"/>
            <a:ext cx="11274425" cy="419100"/>
          </a:xfrm>
        </p:spPr>
        <p:txBody>
          <a:bodyPr>
            <a:normAutofit/>
          </a:bodyPr>
          <a:lstStyle>
            <a:lvl1pPr>
              <a:lnSpc>
                <a:spcPct val="120000"/>
              </a:lnSpc>
              <a:spcBef>
                <a:spcPts val="0"/>
              </a:spcBef>
              <a:defRPr sz="1800">
                <a:solidFill>
                  <a:srgbClr val="1D4F91"/>
                </a:solidFill>
              </a:defRPr>
            </a:lvl1pPr>
          </a:lstStyle>
          <a:p>
            <a:pPr lvl="0"/>
            <a:r>
              <a:rPr lang="en-US" dirty="0" err="1"/>
              <a:t>Subheadline</a:t>
            </a:r>
            <a:r>
              <a:rPr lang="en-US" dirty="0"/>
              <a:t> preset in 18pt, if required</a:t>
            </a:r>
          </a:p>
        </p:txBody>
      </p:sp>
      <p:sp>
        <p:nvSpPr>
          <p:cNvPr id="17" name="Text Placeholder 6">
            <a:extLst>
              <a:ext uri="{FF2B5EF4-FFF2-40B4-BE49-F238E27FC236}">
                <a16:creationId xmlns:a16="http://schemas.microsoft.com/office/drawing/2014/main" id="{DDEAE582-691B-E447-BD06-E9A3DE0F16D6}"/>
              </a:ext>
            </a:extLst>
          </p:cNvPr>
          <p:cNvSpPr>
            <a:spLocks noGrp="1"/>
          </p:cNvSpPr>
          <p:nvPr>
            <p:ph type="body" sz="quarter" idx="24" hasCustomPrompt="1"/>
          </p:nvPr>
        </p:nvSpPr>
        <p:spPr>
          <a:xfrm>
            <a:off x="4810309" y="2011680"/>
            <a:ext cx="6921316" cy="3649755"/>
          </a:xfrm>
        </p:spPr>
        <p:txBody>
          <a:bodyPr/>
          <a:lstStyle>
            <a:lvl1pPr>
              <a:lnSpc>
                <a:spcPct val="110000"/>
              </a:lnSpc>
              <a:defRPr sz="1800" b="1">
                <a:solidFill>
                  <a:srgbClr val="1D4F91"/>
                </a:solidFill>
              </a:defRPr>
            </a:lvl1pPr>
            <a:lvl2pPr marL="0" indent="0">
              <a:lnSpc>
                <a:spcPct val="110000"/>
              </a:lnSpc>
              <a:buNone/>
              <a:defRPr sz="1600"/>
            </a:lvl2pPr>
            <a:lvl3pPr marL="347472" indent="-174625">
              <a:lnSpc>
                <a:spcPct val="110000"/>
              </a:lnSpc>
              <a:buFont typeface="Arial" panose="020B0604020202020204" pitchFamily="34" charset="0"/>
              <a:buChar char="•"/>
              <a:tabLst/>
              <a:defRPr sz="1600"/>
            </a:lvl3pPr>
            <a:lvl4pPr marL="521208" indent="-173736">
              <a:lnSpc>
                <a:spcPct val="110000"/>
              </a:lnSpc>
              <a:buFont typeface="System Font Regular"/>
              <a:buChar char="–"/>
              <a:tabLst/>
              <a:defRPr sz="1600"/>
            </a:lvl4pPr>
            <a:lvl5pPr marL="694944" indent="-174625">
              <a:lnSpc>
                <a:spcPct val="110000"/>
              </a:lnSpc>
              <a:buFont typeface="Arial" panose="020B0604020202020204" pitchFamily="34" charset="0"/>
              <a:buChar char="•"/>
              <a:tabLst/>
              <a:defRPr sz="1600"/>
            </a:lvl5pPr>
            <a:lvl6pPr marL="868680" indent="-173736">
              <a:lnSpc>
                <a:spcPct val="110000"/>
              </a:lnSpc>
              <a:buFont typeface="System Font Regular"/>
              <a:buChar char="–"/>
              <a:tabLst/>
              <a:defRPr sz="1600">
                <a:solidFill>
                  <a:srgbClr val="63666A"/>
                </a:solidFill>
              </a:defRPr>
            </a:lvl6pPr>
          </a:lstStyle>
          <a:p>
            <a:pPr lvl="0"/>
            <a:r>
              <a:rPr lang="en-US" dirty="0"/>
              <a:t>Subtitle preset in 18pt Arial Bold</a:t>
            </a:r>
          </a:p>
          <a:p>
            <a:pPr lvl="1"/>
            <a:r>
              <a:rPr lang="en-US" dirty="0"/>
              <a:t>First level</a:t>
            </a:r>
          </a:p>
          <a:p>
            <a:pPr lvl="2"/>
            <a:r>
              <a:rPr lang="en-US" dirty="0"/>
              <a:t>Second level</a:t>
            </a:r>
          </a:p>
          <a:p>
            <a:pPr lvl="3"/>
            <a:r>
              <a:rPr lang="en-US" dirty="0"/>
              <a:t>Third level</a:t>
            </a:r>
          </a:p>
          <a:p>
            <a:pPr lvl="4"/>
            <a:r>
              <a:rPr lang="en-US" dirty="0"/>
              <a:t>Fourth level</a:t>
            </a:r>
          </a:p>
          <a:p>
            <a:pPr lvl="5"/>
            <a:r>
              <a:rPr lang="en-US" dirty="0"/>
              <a:t>Fifth level</a:t>
            </a:r>
          </a:p>
          <a:p>
            <a:pPr lvl="5"/>
            <a:endParaRPr lang="en-US" dirty="0"/>
          </a:p>
        </p:txBody>
      </p:sp>
    </p:spTree>
    <p:extLst>
      <p:ext uri="{BB962C8B-B14F-4D97-AF65-F5344CB8AC3E}">
        <p14:creationId xmlns:p14="http://schemas.microsoft.com/office/powerpoint/2010/main" val="40474631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ver Data Art 5">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6293381D-8EF8-C145-B2C7-528E878A4F81}"/>
              </a:ext>
            </a:extLst>
          </p:cNvPr>
          <p:cNvSpPr>
            <a:spLocks noGrp="1"/>
          </p:cNvSpPr>
          <p:nvPr>
            <p:ph type="ftr" sz="quarter" idx="10"/>
          </p:nvPr>
        </p:nvSpPr>
        <p:spPr/>
        <p:txBody>
          <a:bodyPr/>
          <a:lstStyle/>
          <a:p>
            <a:r>
              <a:rPr lang="en-US"/>
              <a:t>©2020 Experian Information Solutions, Inc. All rights reserved. Experian and the Experian marks used herein are trademarks or registered trademarks of Experian Information Solutions, Inc. Other product and company names mentioned herein are the trademarks of their respective owners. No part of this copyrighted work may be reproduced, modified, or distributed in any form or manner without the prior written permission of Experian. </a:t>
            </a:r>
          </a:p>
          <a:p>
            <a:r>
              <a:rPr lang="en-US" b="1"/>
              <a:t>Experian [Public. Confidential. Internal. Restricted. – please choose the appropriate category].</a:t>
            </a:r>
            <a:endParaRPr lang="en-US"/>
          </a:p>
        </p:txBody>
      </p:sp>
      <p:sp>
        <p:nvSpPr>
          <p:cNvPr id="8" name="Title 7">
            <a:extLst>
              <a:ext uri="{FF2B5EF4-FFF2-40B4-BE49-F238E27FC236}">
                <a16:creationId xmlns:a16="http://schemas.microsoft.com/office/drawing/2014/main" id="{498EBF0E-B0EC-F14C-B262-99A122ED50DD}"/>
              </a:ext>
            </a:extLst>
          </p:cNvPr>
          <p:cNvSpPr>
            <a:spLocks noGrp="1"/>
          </p:cNvSpPr>
          <p:nvPr>
            <p:ph type="title" hasCustomPrompt="1"/>
          </p:nvPr>
        </p:nvSpPr>
        <p:spPr/>
        <p:txBody>
          <a:bodyPr/>
          <a:lstStyle/>
          <a:p>
            <a:r>
              <a:rPr lang="en-US"/>
              <a:t>Presentation Title</a:t>
            </a:r>
          </a:p>
        </p:txBody>
      </p:sp>
      <p:pic>
        <p:nvPicPr>
          <p:cNvPr id="5" name="Picture 4">
            <a:extLst>
              <a:ext uri="{FF2B5EF4-FFF2-40B4-BE49-F238E27FC236}">
                <a16:creationId xmlns:a16="http://schemas.microsoft.com/office/drawing/2014/main" id="{507EDF25-4023-4340-BBDC-FF3671B366F3}"/>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1" y="-3994"/>
            <a:ext cx="9020431" cy="3038903"/>
          </a:xfrm>
          <a:prstGeom prst="rect">
            <a:avLst/>
          </a:prstGeom>
        </p:spPr>
      </p:pic>
      <p:sp>
        <p:nvSpPr>
          <p:cNvPr id="9" name="Text Placeholder 3">
            <a:extLst>
              <a:ext uri="{FF2B5EF4-FFF2-40B4-BE49-F238E27FC236}">
                <a16:creationId xmlns:a16="http://schemas.microsoft.com/office/drawing/2014/main" id="{92599EDB-65B1-BC45-8E8E-F595588FF8A6}"/>
              </a:ext>
            </a:extLst>
          </p:cNvPr>
          <p:cNvSpPr>
            <a:spLocks noGrp="1"/>
          </p:cNvSpPr>
          <p:nvPr>
            <p:ph type="body" sz="quarter" idx="11" hasCustomPrompt="1"/>
          </p:nvPr>
        </p:nvSpPr>
        <p:spPr>
          <a:xfrm>
            <a:off x="457200" y="4572001"/>
            <a:ext cx="10627895" cy="866274"/>
          </a:xfrm>
        </p:spPr>
        <p:txBody>
          <a:bodyPr/>
          <a:lstStyle>
            <a:lvl1pPr marL="0" marR="0" indent="0" algn="l" defTabSz="914400" rtl="0" eaLnBrk="1" fontAlgn="auto" latinLnBrk="0" hangingPunct="1">
              <a:lnSpc>
                <a:spcPct val="90000"/>
              </a:lnSpc>
              <a:spcBef>
                <a:spcPts val="1000"/>
              </a:spcBef>
              <a:spcAft>
                <a:spcPts val="0"/>
              </a:spcAft>
              <a:buClrTx/>
              <a:buSzTx/>
              <a:buFontTx/>
              <a:buNone/>
              <a:tabLst/>
              <a:defRPr>
                <a:solidFill>
                  <a:srgbClr val="63666A"/>
                </a:solidFill>
              </a:defRPr>
            </a:lvl1pPr>
          </a:lstStyle>
          <a:p>
            <a:r>
              <a:rPr lang="en-US" sz="1800"/>
              <a:t>Subtitle can go here / Presented by Name of Presenter</a:t>
            </a:r>
            <a:br>
              <a:rPr lang="en-US" sz="1800"/>
            </a:br>
            <a:r>
              <a:rPr lang="en-US" sz="1800"/>
              <a:t>Day / Month / Year</a:t>
            </a:r>
          </a:p>
        </p:txBody>
      </p:sp>
    </p:spTree>
    <p:extLst>
      <p:ext uri="{BB962C8B-B14F-4D97-AF65-F5344CB8AC3E}">
        <p14:creationId xmlns:p14="http://schemas.microsoft.com/office/powerpoint/2010/main" val="393680789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Content layout 4 pink squircl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10CED-E4D0-394A-A994-568E52745BE6}"/>
              </a:ext>
            </a:extLst>
          </p:cNvPr>
          <p:cNvSpPr>
            <a:spLocks noGrp="1"/>
          </p:cNvSpPr>
          <p:nvPr>
            <p:ph type="title" hasCustomPrompt="1"/>
          </p:nvPr>
        </p:nvSpPr>
        <p:spPr/>
        <p:txBody>
          <a:bodyPr/>
          <a:lstStyle/>
          <a:p>
            <a:r>
              <a:rPr lang="en-US"/>
              <a:t>Headline preset in 32pt bolded for emphasis</a:t>
            </a:r>
          </a:p>
        </p:txBody>
      </p:sp>
      <p:sp>
        <p:nvSpPr>
          <p:cNvPr id="3" name="Footer Placeholder 2">
            <a:extLst>
              <a:ext uri="{FF2B5EF4-FFF2-40B4-BE49-F238E27FC236}">
                <a16:creationId xmlns:a16="http://schemas.microsoft.com/office/drawing/2014/main" id="{73C99CE0-A5C2-6848-95E8-26648CBF4A3F}"/>
              </a:ext>
            </a:extLst>
          </p:cNvPr>
          <p:cNvSpPr>
            <a:spLocks noGrp="1"/>
          </p:cNvSpPr>
          <p:nvPr>
            <p:ph type="ftr" sz="quarter" idx="10"/>
          </p:nvPr>
        </p:nvSpPr>
        <p:spPr/>
        <p:txBody>
          <a:bodyPr/>
          <a:lstStyle/>
          <a:p>
            <a:fld id="{7240D81F-A9C9-BE4E-89F2-C5514A3B633B}" type="slidenum">
              <a:rPr lang="en-US" smtClean="0"/>
              <a:pPr/>
              <a:t>‹Nº›</a:t>
            </a:fld>
            <a:r>
              <a:rPr lang="en-US"/>
              <a:t>	© Experian	</a:t>
            </a:r>
            <a:fld id="{90946941-A803-504E-A5BD-6619F6F5FE25}" type="datetime1">
              <a:rPr lang="en-US" smtClean="0"/>
              <a:pPr/>
              <a:t>4/7/2021</a:t>
            </a:fld>
            <a:r>
              <a:rPr lang="en-US"/>
              <a:t>	Experian Internal</a:t>
            </a:r>
          </a:p>
        </p:txBody>
      </p:sp>
      <p:sp>
        <p:nvSpPr>
          <p:cNvPr id="8" name="Rectangle: Rounded Corners 9">
            <a:extLst>
              <a:ext uri="{FF2B5EF4-FFF2-40B4-BE49-F238E27FC236}">
                <a16:creationId xmlns:a16="http://schemas.microsoft.com/office/drawing/2014/main" id="{548C103C-88C9-5D4F-86DC-78C608FA6D05}"/>
              </a:ext>
            </a:extLst>
          </p:cNvPr>
          <p:cNvSpPr/>
          <p:nvPr userDrawn="1"/>
        </p:nvSpPr>
        <p:spPr>
          <a:xfrm>
            <a:off x="457200" y="1920240"/>
            <a:ext cx="1934873" cy="1812623"/>
          </a:xfrm>
          <a:prstGeom prst="roundRect">
            <a:avLst/>
          </a:prstGeom>
          <a:gradFill>
            <a:gsLst>
              <a:gs pos="99000">
                <a:srgbClr val="B01685"/>
              </a:gs>
              <a:gs pos="0">
                <a:srgbClr val="E63888"/>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Picture Placeholder 5">
            <a:extLst>
              <a:ext uri="{FF2B5EF4-FFF2-40B4-BE49-F238E27FC236}">
                <a16:creationId xmlns:a16="http://schemas.microsoft.com/office/drawing/2014/main" id="{9136F914-035E-324F-8043-0ED88BD468A7}"/>
              </a:ext>
            </a:extLst>
          </p:cNvPr>
          <p:cNvSpPr>
            <a:spLocks noGrp="1"/>
          </p:cNvSpPr>
          <p:nvPr>
            <p:ph type="pic" sz="quarter" idx="26" hasCustomPrompt="1"/>
          </p:nvPr>
        </p:nvSpPr>
        <p:spPr>
          <a:xfrm>
            <a:off x="1009010" y="2357684"/>
            <a:ext cx="831252" cy="937734"/>
          </a:xfrm>
        </p:spPr>
        <p:txBody>
          <a:bodyPr anchor="ctr"/>
          <a:lstStyle>
            <a:lvl1pPr algn="ctr">
              <a:defRPr sz="1400" b="1">
                <a:solidFill>
                  <a:schemeClr val="bg1"/>
                </a:solidFill>
              </a:defRPr>
            </a:lvl1pPr>
          </a:lstStyle>
          <a:p>
            <a:r>
              <a:rPr lang="en-US"/>
              <a:t>Insert image here</a:t>
            </a:r>
          </a:p>
        </p:txBody>
      </p:sp>
      <p:sp>
        <p:nvSpPr>
          <p:cNvPr id="10" name="Rectangle: Rounded Corners 11">
            <a:extLst>
              <a:ext uri="{FF2B5EF4-FFF2-40B4-BE49-F238E27FC236}">
                <a16:creationId xmlns:a16="http://schemas.microsoft.com/office/drawing/2014/main" id="{410E825B-B2FD-CD4D-B2CB-AE0780B3A625}"/>
              </a:ext>
            </a:extLst>
          </p:cNvPr>
          <p:cNvSpPr/>
          <p:nvPr userDrawn="1"/>
        </p:nvSpPr>
        <p:spPr>
          <a:xfrm>
            <a:off x="2468880" y="3815235"/>
            <a:ext cx="1934873" cy="1812623"/>
          </a:xfrm>
          <a:prstGeom prst="roundRect">
            <a:avLst/>
          </a:prstGeom>
          <a:gradFill>
            <a:gsLst>
              <a:gs pos="100000">
                <a:srgbClr val="B01685"/>
              </a:gs>
              <a:gs pos="0">
                <a:srgbClr val="E63888"/>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6">
            <a:extLst>
              <a:ext uri="{FF2B5EF4-FFF2-40B4-BE49-F238E27FC236}">
                <a16:creationId xmlns:a16="http://schemas.microsoft.com/office/drawing/2014/main" id="{C43920C1-EE84-3F4E-883C-ADFFB46D3230}"/>
              </a:ext>
            </a:extLst>
          </p:cNvPr>
          <p:cNvSpPr/>
          <p:nvPr userDrawn="1"/>
        </p:nvSpPr>
        <p:spPr>
          <a:xfrm>
            <a:off x="2468880" y="1920240"/>
            <a:ext cx="1934873" cy="1812623"/>
          </a:xfrm>
          <a:prstGeom prst="roundRect">
            <a:avLst/>
          </a:prstGeom>
          <a:gradFill>
            <a:gsLst>
              <a:gs pos="100000">
                <a:srgbClr val="B01685"/>
              </a:gs>
              <a:gs pos="0">
                <a:srgbClr val="E63888"/>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7">
            <a:extLst>
              <a:ext uri="{FF2B5EF4-FFF2-40B4-BE49-F238E27FC236}">
                <a16:creationId xmlns:a16="http://schemas.microsoft.com/office/drawing/2014/main" id="{4C119BB1-E22F-3241-BD7C-0156F88EB7BB}"/>
              </a:ext>
            </a:extLst>
          </p:cNvPr>
          <p:cNvSpPr/>
          <p:nvPr userDrawn="1"/>
        </p:nvSpPr>
        <p:spPr>
          <a:xfrm>
            <a:off x="457200" y="3815235"/>
            <a:ext cx="1934873" cy="1812623"/>
          </a:xfrm>
          <a:prstGeom prst="roundRect">
            <a:avLst/>
          </a:prstGeom>
          <a:gradFill>
            <a:gsLst>
              <a:gs pos="99000">
                <a:srgbClr val="B01685"/>
              </a:gs>
              <a:gs pos="0">
                <a:srgbClr val="E63888"/>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Picture Placeholder 5">
            <a:extLst>
              <a:ext uri="{FF2B5EF4-FFF2-40B4-BE49-F238E27FC236}">
                <a16:creationId xmlns:a16="http://schemas.microsoft.com/office/drawing/2014/main" id="{424D8AD9-AA3B-B440-895B-40A77F8F6F70}"/>
              </a:ext>
            </a:extLst>
          </p:cNvPr>
          <p:cNvSpPr>
            <a:spLocks noGrp="1"/>
          </p:cNvSpPr>
          <p:nvPr>
            <p:ph type="pic" sz="quarter" idx="27" hasCustomPrompt="1"/>
          </p:nvPr>
        </p:nvSpPr>
        <p:spPr>
          <a:xfrm>
            <a:off x="3024824" y="2357684"/>
            <a:ext cx="831252" cy="937734"/>
          </a:xfrm>
        </p:spPr>
        <p:txBody>
          <a:bodyPr anchor="ctr"/>
          <a:lstStyle>
            <a:lvl1pPr algn="ctr">
              <a:defRPr sz="1400" b="1">
                <a:solidFill>
                  <a:schemeClr val="bg1"/>
                </a:solidFill>
              </a:defRPr>
            </a:lvl1pPr>
          </a:lstStyle>
          <a:p>
            <a:r>
              <a:rPr lang="en-US"/>
              <a:t>Insert image here</a:t>
            </a:r>
          </a:p>
        </p:txBody>
      </p:sp>
      <p:sp>
        <p:nvSpPr>
          <p:cNvPr id="14" name="Picture Placeholder 5">
            <a:extLst>
              <a:ext uri="{FF2B5EF4-FFF2-40B4-BE49-F238E27FC236}">
                <a16:creationId xmlns:a16="http://schemas.microsoft.com/office/drawing/2014/main" id="{855FCD19-4857-CB43-8B3D-00CB7EB73838}"/>
              </a:ext>
            </a:extLst>
          </p:cNvPr>
          <p:cNvSpPr>
            <a:spLocks noGrp="1"/>
          </p:cNvSpPr>
          <p:nvPr>
            <p:ph type="pic" sz="quarter" idx="28" hasCustomPrompt="1"/>
          </p:nvPr>
        </p:nvSpPr>
        <p:spPr>
          <a:xfrm>
            <a:off x="1009010" y="4252679"/>
            <a:ext cx="831252" cy="937734"/>
          </a:xfrm>
        </p:spPr>
        <p:txBody>
          <a:bodyPr anchor="ctr"/>
          <a:lstStyle>
            <a:lvl1pPr algn="ctr">
              <a:defRPr sz="1400" b="1">
                <a:solidFill>
                  <a:schemeClr val="bg1"/>
                </a:solidFill>
              </a:defRPr>
            </a:lvl1pPr>
          </a:lstStyle>
          <a:p>
            <a:r>
              <a:rPr lang="en-US"/>
              <a:t>Insert image here</a:t>
            </a:r>
          </a:p>
        </p:txBody>
      </p:sp>
      <p:sp>
        <p:nvSpPr>
          <p:cNvPr id="15" name="Picture Placeholder 5">
            <a:extLst>
              <a:ext uri="{FF2B5EF4-FFF2-40B4-BE49-F238E27FC236}">
                <a16:creationId xmlns:a16="http://schemas.microsoft.com/office/drawing/2014/main" id="{FD8349F1-E526-6148-9B70-7C0F5642DF16}"/>
              </a:ext>
            </a:extLst>
          </p:cNvPr>
          <p:cNvSpPr>
            <a:spLocks noGrp="1"/>
          </p:cNvSpPr>
          <p:nvPr>
            <p:ph type="pic" sz="quarter" idx="29" hasCustomPrompt="1"/>
          </p:nvPr>
        </p:nvSpPr>
        <p:spPr>
          <a:xfrm>
            <a:off x="3025321" y="4252679"/>
            <a:ext cx="831252" cy="937734"/>
          </a:xfrm>
        </p:spPr>
        <p:txBody>
          <a:bodyPr anchor="ctr"/>
          <a:lstStyle>
            <a:lvl1pPr algn="ctr">
              <a:defRPr sz="1400" b="1">
                <a:solidFill>
                  <a:schemeClr val="bg1"/>
                </a:solidFill>
              </a:defRPr>
            </a:lvl1pPr>
          </a:lstStyle>
          <a:p>
            <a:r>
              <a:rPr lang="en-US"/>
              <a:t>Insert image here</a:t>
            </a:r>
          </a:p>
        </p:txBody>
      </p:sp>
      <p:sp>
        <p:nvSpPr>
          <p:cNvPr id="16" name="Text Placeholder 5">
            <a:extLst>
              <a:ext uri="{FF2B5EF4-FFF2-40B4-BE49-F238E27FC236}">
                <a16:creationId xmlns:a16="http://schemas.microsoft.com/office/drawing/2014/main" id="{DF6101F7-FE2C-D44F-85A0-F63179FEA0C7}"/>
              </a:ext>
            </a:extLst>
          </p:cNvPr>
          <p:cNvSpPr>
            <a:spLocks noGrp="1"/>
          </p:cNvSpPr>
          <p:nvPr>
            <p:ph type="body" sz="quarter" idx="30" hasCustomPrompt="1"/>
          </p:nvPr>
        </p:nvSpPr>
        <p:spPr>
          <a:xfrm>
            <a:off x="457200" y="1005840"/>
            <a:ext cx="11274425" cy="419100"/>
          </a:xfrm>
        </p:spPr>
        <p:txBody>
          <a:bodyPr>
            <a:normAutofit/>
          </a:bodyPr>
          <a:lstStyle>
            <a:lvl1pPr>
              <a:lnSpc>
                <a:spcPct val="120000"/>
              </a:lnSpc>
              <a:spcBef>
                <a:spcPts val="0"/>
              </a:spcBef>
              <a:defRPr sz="1800">
                <a:solidFill>
                  <a:srgbClr val="1D4F91"/>
                </a:solidFill>
              </a:defRPr>
            </a:lvl1pPr>
          </a:lstStyle>
          <a:p>
            <a:pPr lvl="0"/>
            <a:r>
              <a:rPr lang="en-US" dirty="0" err="1"/>
              <a:t>Subheadline</a:t>
            </a:r>
            <a:r>
              <a:rPr lang="en-US" dirty="0"/>
              <a:t> preset in 18pt, if required</a:t>
            </a:r>
          </a:p>
        </p:txBody>
      </p:sp>
      <p:sp>
        <p:nvSpPr>
          <p:cNvPr id="17" name="Text Placeholder 6">
            <a:extLst>
              <a:ext uri="{FF2B5EF4-FFF2-40B4-BE49-F238E27FC236}">
                <a16:creationId xmlns:a16="http://schemas.microsoft.com/office/drawing/2014/main" id="{D7ADAEA7-739C-7B4D-976B-E9976EB92153}"/>
              </a:ext>
            </a:extLst>
          </p:cNvPr>
          <p:cNvSpPr>
            <a:spLocks noGrp="1"/>
          </p:cNvSpPr>
          <p:nvPr>
            <p:ph type="body" sz="quarter" idx="24" hasCustomPrompt="1"/>
          </p:nvPr>
        </p:nvSpPr>
        <p:spPr>
          <a:xfrm>
            <a:off x="4810309" y="2011680"/>
            <a:ext cx="6921316" cy="3649755"/>
          </a:xfrm>
        </p:spPr>
        <p:txBody>
          <a:bodyPr/>
          <a:lstStyle>
            <a:lvl1pPr>
              <a:lnSpc>
                <a:spcPct val="110000"/>
              </a:lnSpc>
              <a:defRPr sz="1800" b="1">
                <a:solidFill>
                  <a:srgbClr val="1D4F91"/>
                </a:solidFill>
              </a:defRPr>
            </a:lvl1pPr>
            <a:lvl2pPr marL="0" indent="0">
              <a:lnSpc>
                <a:spcPct val="110000"/>
              </a:lnSpc>
              <a:buNone/>
              <a:defRPr sz="1600"/>
            </a:lvl2pPr>
            <a:lvl3pPr marL="347472" indent="-174625">
              <a:lnSpc>
                <a:spcPct val="110000"/>
              </a:lnSpc>
              <a:buFont typeface="Arial" panose="020B0604020202020204" pitchFamily="34" charset="0"/>
              <a:buChar char="•"/>
              <a:tabLst/>
              <a:defRPr sz="1600"/>
            </a:lvl3pPr>
            <a:lvl4pPr marL="521208" indent="-173736">
              <a:lnSpc>
                <a:spcPct val="110000"/>
              </a:lnSpc>
              <a:buFont typeface="System Font Regular"/>
              <a:buChar char="–"/>
              <a:tabLst/>
              <a:defRPr sz="1600"/>
            </a:lvl4pPr>
            <a:lvl5pPr marL="694944" indent="-174625">
              <a:lnSpc>
                <a:spcPct val="110000"/>
              </a:lnSpc>
              <a:buFont typeface="Arial" panose="020B0604020202020204" pitchFamily="34" charset="0"/>
              <a:buChar char="•"/>
              <a:tabLst/>
              <a:defRPr sz="1600"/>
            </a:lvl5pPr>
            <a:lvl6pPr marL="868680" indent="-173736">
              <a:lnSpc>
                <a:spcPct val="110000"/>
              </a:lnSpc>
              <a:buFont typeface="System Font Regular"/>
              <a:buChar char="–"/>
              <a:tabLst/>
              <a:defRPr sz="1600">
                <a:solidFill>
                  <a:srgbClr val="63666A"/>
                </a:solidFill>
              </a:defRPr>
            </a:lvl6pPr>
          </a:lstStyle>
          <a:p>
            <a:pPr lvl="0"/>
            <a:r>
              <a:rPr lang="en-US" dirty="0"/>
              <a:t>Subtitle preset in 18pt Arial Bold</a:t>
            </a:r>
          </a:p>
          <a:p>
            <a:pPr lvl="1"/>
            <a:r>
              <a:rPr lang="en-US" dirty="0"/>
              <a:t>First level</a:t>
            </a:r>
          </a:p>
          <a:p>
            <a:pPr lvl="2"/>
            <a:r>
              <a:rPr lang="en-US" dirty="0"/>
              <a:t>Second level</a:t>
            </a:r>
          </a:p>
          <a:p>
            <a:pPr lvl="3"/>
            <a:r>
              <a:rPr lang="en-US" dirty="0"/>
              <a:t>Third level</a:t>
            </a:r>
          </a:p>
          <a:p>
            <a:pPr lvl="4"/>
            <a:r>
              <a:rPr lang="en-US" dirty="0"/>
              <a:t>Fourth level</a:t>
            </a:r>
          </a:p>
          <a:p>
            <a:pPr lvl="5"/>
            <a:r>
              <a:rPr lang="en-US" dirty="0"/>
              <a:t>Fifth level</a:t>
            </a:r>
          </a:p>
          <a:p>
            <a:pPr lvl="5"/>
            <a:endParaRPr lang="en-US" dirty="0"/>
          </a:p>
        </p:txBody>
      </p:sp>
    </p:spTree>
    <p:extLst>
      <p:ext uri="{BB962C8B-B14F-4D97-AF65-F5344CB8AC3E}">
        <p14:creationId xmlns:p14="http://schemas.microsoft.com/office/powerpoint/2010/main" val="3163708463"/>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userDrawn="1">
  <p:cSld name="Quote layout blue">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45F6DF3F-FF95-914E-8A55-2E18BABAC6C5}"/>
              </a:ext>
            </a:extLst>
          </p:cNvPr>
          <p:cNvSpPr>
            <a:spLocks noGrp="1"/>
          </p:cNvSpPr>
          <p:nvPr>
            <p:ph type="ftr" sz="quarter" idx="10"/>
          </p:nvPr>
        </p:nvSpPr>
        <p:spPr/>
        <p:txBody>
          <a:bodyPr/>
          <a:lstStyle/>
          <a:p>
            <a:fld id="{7240D81F-A9C9-BE4E-89F2-C5514A3B633B}" type="slidenum">
              <a:rPr lang="en-US" smtClean="0"/>
              <a:pPr/>
              <a:t>‹Nº›</a:t>
            </a:fld>
            <a:r>
              <a:rPr lang="en-US"/>
              <a:t>	© Experian	</a:t>
            </a:r>
            <a:fld id="{90946941-A803-504E-A5BD-6619F6F5FE25}" type="datetime1">
              <a:rPr lang="en-US" smtClean="0"/>
              <a:pPr/>
              <a:t>4/7/2021</a:t>
            </a:fld>
            <a:r>
              <a:rPr lang="en-US"/>
              <a:t>	Experian Internal</a:t>
            </a:r>
          </a:p>
        </p:txBody>
      </p:sp>
      <p:sp>
        <p:nvSpPr>
          <p:cNvPr id="4" name="Rectangle 3">
            <a:extLst>
              <a:ext uri="{FF2B5EF4-FFF2-40B4-BE49-F238E27FC236}">
                <a16:creationId xmlns:a16="http://schemas.microsoft.com/office/drawing/2014/main" id="{E21DE3C6-191B-F54A-A133-365CE78F2BE3}"/>
              </a:ext>
            </a:extLst>
          </p:cNvPr>
          <p:cNvSpPr/>
          <p:nvPr userDrawn="1"/>
        </p:nvSpPr>
        <p:spPr>
          <a:xfrm>
            <a:off x="4238625" y="0"/>
            <a:ext cx="7953375" cy="6858000"/>
          </a:xfrm>
          <a:prstGeom prst="rect">
            <a:avLst/>
          </a:prstGeom>
          <a:gradFill>
            <a:gsLst>
              <a:gs pos="0">
                <a:srgbClr val="426DA9"/>
              </a:gs>
              <a:gs pos="100000">
                <a:srgbClr val="1D4F9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 Placeholder 6">
            <a:extLst>
              <a:ext uri="{FF2B5EF4-FFF2-40B4-BE49-F238E27FC236}">
                <a16:creationId xmlns:a16="http://schemas.microsoft.com/office/drawing/2014/main" id="{E3A24411-0F70-1248-9B34-70FA4A3AE520}"/>
              </a:ext>
            </a:extLst>
          </p:cNvPr>
          <p:cNvSpPr>
            <a:spLocks noGrp="1"/>
          </p:cNvSpPr>
          <p:nvPr>
            <p:ph type="body" sz="quarter" idx="24" hasCustomPrompt="1"/>
          </p:nvPr>
        </p:nvSpPr>
        <p:spPr>
          <a:xfrm>
            <a:off x="457200" y="2011680"/>
            <a:ext cx="3598985" cy="3649755"/>
          </a:xfrm>
        </p:spPr>
        <p:txBody>
          <a:bodyPr/>
          <a:lstStyle>
            <a:lvl1pPr>
              <a:lnSpc>
                <a:spcPct val="110000"/>
              </a:lnSpc>
              <a:defRPr sz="1800" b="1">
                <a:solidFill>
                  <a:srgbClr val="1D4F91"/>
                </a:solidFill>
              </a:defRPr>
            </a:lvl1pPr>
            <a:lvl2pPr marL="0" indent="0">
              <a:lnSpc>
                <a:spcPct val="110000"/>
              </a:lnSpc>
              <a:buNone/>
              <a:defRPr sz="1600"/>
            </a:lvl2pPr>
            <a:lvl3pPr marL="404813" indent="-174625">
              <a:lnSpc>
                <a:spcPct val="100000"/>
              </a:lnSpc>
              <a:buFont typeface="Arial" panose="020B0604020202020204" pitchFamily="34" charset="0"/>
              <a:buChar char="•"/>
              <a:tabLst/>
              <a:defRPr sz="1600"/>
            </a:lvl3pPr>
            <a:lvl4pPr marL="633413" indent="-230188">
              <a:lnSpc>
                <a:spcPct val="100000"/>
              </a:lnSpc>
              <a:buFont typeface="System Font Regular"/>
              <a:buChar char="–"/>
              <a:tabLst/>
              <a:defRPr sz="1600"/>
            </a:lvl4pPr>
            <a:lvl5pPr marL="809625" indent="-174625">
              <a:lnSpc>
                <a:spcPct val="100000"/>
              </a:lnSpc>
              <a:buFont typeface="Arial" panose="020B0604020202020204" pitchFamily="34" charset="0"/>
              <a:buChar char="•"/>
              <a:tabLst/>
              <a:defRPr sz="1600"/>
            </a:lvl5pPr>
            <a:lvl6pPr marL="809625" indent="0">
              <a:lnSpc>
                <a:spcPct val="100000"/>
              </a:lnSpc>
              <a:buFont typeface="System Font Regular"/>
              <a:buNone/>
              <a:tabLst/>
              <a:defRPr sz="1600">
                <a:solidFill>
                  <a:srgbClr val="63666A"/>
                </a:solidFill>
              </a:defRPr>
            </a:lvl6pPr>
          </a:lstStyle>
          <a:p>
            <a:pPr lvl="0"/>
            <a:r>
              <a:rPr lang="en-US" dirty="0"/>
              <a:t>Subtitle preset in 18pt Arial Bold</a:t>
            </a:r>
          </a:p>
          <a:p>
            <a:pPr lvl="1"/>
            <a:r>
              <a:rPr lang="en-US" dirty="0"/>
              <a:t>The first level of text is ranged left, without any indents or bullet points, over a preset width. The first level of text is ranged left, without any indents or bullet points, over a preset width. The first level of text is ranged left, without any indents or bullet points, over a preset width</a:t>
            </a:r>
          </a:p>
        </p:txBody>
      </p:sp>
      <p:pic>
        <p:nvPicPr>
          <p:cNvPr id="6" name="Picture 5" descr="A close up of a logo&#10;&#10;Description automatically generated">
            <a:extLst>
              <a:ext uri="{FF2B5EF4-FFF2-40B4-BE49-F238E27FC236}">
                <a16:creationId xmlns:a16="http://schemas.microsoft.com/office/drawing/2014/main" id="{197608EF-E15B-A045-A311-92B1E319194C}"/>
              </a:ext>
            </a:extLst>
          </p:cNvPr>
          <p:cNvPicPr>
            <a:picLocks noChangeAspect="1"/>
          </p:cNvPicPr>
          <p:nvPr userDrawn="1"/>
        </p:nvPicPr>
        <p:blipFill>
          <a:blip r:embed="rId2"/>
          <a:stretch>
            <a:fillRect/>
          </a:stretch>
        </p:blipFill>
        <p:spPr>
          <a:xfrm>
            <a:off x="11356848" y="5989320"/>
            <a:ext cx="456057" cy="576072"/>
          </a:xfrm>
          <a:prstGeom prst="rect">
            <a:avLst/>
          </a:prstGeom>
        </p:spPr>
      </p:pic>
      <p:sp>
        <p:nvSpPr>
          <p:cNvPr id="7" name="Text Placeholder 6">
            <a:extLst>
              <a:ext uri="{FF2B5EF4-FFF2-40B4-BE49-F238E27FC236}">
                <a16:creationId xmlns:a16="http://schemas.microsoft.com/office/drawing/2014/main" id="{228DFEB7-9769-DC40-9BA9-06F09AD04AAB}"/>
              </a:ext>
            </a:extLst>
          </p:cNvPr>
          <p:cNvSpPr>
            <a:spLocks noGrp="1"/>
          </p:cNvSpPr>
          <p:nvPr>
            <p:ph type="body" sz="quarter" idx="25" hasCustomPrompt="1"/>
          </p:nvPr>
        </p:nvSpPr>
        <p:spPr>
          <a:xfrm>
            <a:off x="5553076" y="2133600"/>
            <a:ext cx="5627914" cy="2203937"/>
          </a:xfrm>
        </p:spPr>
        <p:txBody>
          <a:bodyPr lIns="0" rIns="91440"/>
          <a:lstStyle>
            <a:lvl1pPr>
              <a:lnSpc>
                <a:spcPct val="120000"/>
              </a:lnSpc>
              <a:defRPr sz="2800" b="0">
                <a:solidFill>
                  <a:schemeClr val="bg1"/>
                </a:solidFill>
              </a:defRPr>
            </a:lvl1pPr>
            <a:lvl2pPr marL="0" indent="0">
              <a:lnSpc>
                <a:spcPct val="120000"/>
              </a:lnSpc>
              <a:spcBef>
                <a:spcPts val="2300"/>
              </a:spcBef>
              <a:buFontTx/>
              <a:buNone/>
              <a:defRPr sz="1600">
                <a:solidFill>
                  <a:schemeClr val="bg1"/>
                </a:solidFill>
              </a:defRPr>
            </a:lvl2pPr>
          </a:lstStyle>
          <a:p>
            <a:pPr lvl="0"/>
            <a:r>
              <a:rPr lang="en-US" dirty="0"/>
              <a:t>Quote appears here in preset 28pt size with overhanging double quotation marks as default.”</a:t>
            </a:r>
          </a:p>
          <a:p>
            <a:pPr lvl="1"/>
            <a:r>
              <a:rPr lang="en-US" dirty="0"/>
              <a:t>Name for quote</a:t>
            </a:r>
          </a:p>
        </p:txBody>
      </p:sp>
      <p:sp>
        <p:nvSpPr>
          <p:cNvPr id="8" name="Text Placeholder 6">
            <a:extLst>
              <a:ext uri="{FF2B5EF4-FFF2-40B4-BE49-F238E27FC236}">
                <a16:creationId xmlns:a16="http://schemas.microsoft.com/office/drawing/2014/main" id="{58C2AC09-C7D0-B049-83C3-6855DB51B019}"/>
              </a:ext>
            </a:extLst>
          </p:cNvPr>
          <p:cNvSpPr>
            <a:spLocks noGrp="1"/>
          </p:cNvSpPr>
          <p:nvPr>
            <p:ph type="body" sz="quarter" idx="27" hasCustomPrompt="1"/>
          </p:nvPr>
        </p:nvSpPr>
        <p:spPr>
          <a:xfrm>
            <a:off x="5113566" y="928691"/>
            <a:ext cx="1258659" cy="1062036"/>
          </a:xfrm>
        </p:spPr>
        <p:txBody>
          <a:bodyPr lIns="0" rIns="91440" anchor="t">
            <a:noAutofit/>
          </a:bodyPr>
          <a:lstStyle>
            <a:lvl1pPr>
              <a:lnSpc>
                <a:spcPct val="120000"/>
              </a:lnSpc>
              <a:defRPr sz="14000" b="1">
                <a:solidFill>
                  <a:schemeClr val="bg1"/>
                </a:solidFill>
              </a:defRPr>
            </a:lvl1pPr>
            <a:lvl2pPr marL="0" indent="0">
              <a:lnSpc>
                <a:spcPct val="120000"/>
              </a:lnSpc>
              <a:buFontTx/>
              <a:buNone/>
              <a:defRPr sz="2800">
                <a:solidFill>
                  <a:schemeClr val="bg1"/>
                </a:solidFill>
              </a:defRPr>
            </a:lvl2pPr>
          </a:lstStyle>
          <a:p>
            <a:pPr lvl="0"/>
            <a:r>
              <a:rPr lang="en-US" dirty="0"/>
              <a:t>“</a:t>
            </a:r>
          </a:p>
        </p:txBody>
      </p:sp>
    </p:spTree>
    <p:extLst>
      <p:ext uri="{BB962C8B-B14F-4D97-AF65-F5344CB8AC3E}">
        <p14:creationId xmlns:p14="http://schemas.microsoft.com/office/powerpoint/2010/main" val="2478529546"/>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userDrawn="1">
  <p:cSld name="Quote layout raspberry">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45F6DF3F-FF95-914E-8A55-2E18BABAC6C5}"/>
              </a:ext>
            </a:extLst>
          </p:cNvPr>
          <p:cNvSpPr>
            <a:spLocks noGrp="1"/>
          </p:cNvSpPr>
          <p:nvPr>
            <p:ph type="ftr" sz="quarter" idx="10"/>
          </p:nvPr>
        </p:nvSpPr>
        <p:spPr/>
        <p:txBody>
          <a:bodyPr/>
          <a:lstStyle/>
          <a:p>
            <a:fld id="{7240D81F-A9C9-BE4E-89F2-C5514A3B633B}" type="slidenum">
              <a:rPr lang="en-US" smtClean="0"/>
              <a:pPr/>
              <a:t>‹Nº›</a:t>
            </a:fld>
            <a:r>
              <a:rPr lang="en-US"/>
              <a:t>	© Experian	</a:t>
            </a:r>
            <a:fld id="{90946941-A803-504E-A5BD-6619F6F5FE25}" type="datetime1">
              <a:rPr lang="en-US" smtClean="0"/>
              <a:pPr/>
              <a:t>4/7/2021</a:t>
            </a:fld>
            <a:r>
              <a:rPr lang="en-US"/>
              <a:t>	Experian Internal</a:t>
            </a:r>
          </a:p>
        </p:txBody>
      </p:sp>
      <p:sp>
        <p:nvSpPr>
          <p:cNvPr id="4" name="Rectangle 3">
            <a:extLst>
              <a:ext uri="{FF2B5EF4-FFF2-40B4-BE49-F238E27FC236}">
                <a16:creationId xmlns:a16="http://schemas.microsoft.com/office/drawing/2014/main" id="{E21DE3C6-191B-F54A-A133-365CE78F2BE3}"/>
              </a:ext>
            </a:extLst>
          </p:cNvPr>
          <p:cNvSpPr/>
          <p:nvPr userDrawn="1"/>
        </p:nvSpPr>
        <p:spPr>
          <a:xfrm>
            <a:off x="4238625" y="0"/>
            <a:ext cx="7953375" cy="6858000"/>
          </a:xfrm>
          <a:prstGeom prst="rect">
            <a:avLst/>
          </a:prstGeom>
          <a:gradFill>
            <a:gsLst>
              <a:gs pos="0">
                <a:srgbClr val="B01685"/>
              </a:gs>
              <a:gs pos="100000">
                <a:srgbClr val="6D2077"/>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 Placeholder 6">
            <a:extLst>
              <a:ext uri="{FF2B5EF4-FFF2-40B4-BE49-F238E27FC236}">
                <a16:creationId xmlns:a16="http://schemas.microsoft.com/office/drawing/2014/main" id="{E3A24411-0F70-1248-9B34-70FA4A3AE520}"/>
              </a:ext>
            </a:extLst>
          </p:cNvPr>
          <p:cNvSpPr>
            <a:spLocks noGrp="1"/>
          </p:cNvSpPr>
          <p:nvPr>
            <p:ph type="body" sz="quarter" idx="24" hasCustomPrompt="1"/>
          </p:nvPr>
        </p:nvSpPr>
        <p:spPr>
          <a:xfrm>
            <a:off x="457200" y="2011680"/>
            <a:ext cx="3598985" cy="3649755"/>
          </a:xfrm>
        </p:spPr>
        <p:txBody>
          <a:bodyPr/>
          <a:lstStyle>
            <a:lvl1pPr>
              <a:lnSpc>
                <a:spcPct val="110000"/>
              </a:lnSpc>
              <a:defRPr sz="1800" b="1">
                <a:solidFill>
                  <a:srgbClr val="1D4F91"/>
                </a:solidFill>
              </a:defRPr>
            </a:lvl1pPr>
            <a:lvl2pPr marL="0" indent="0">
              <a:lnSpc>
                <a:spcPct val="110000"/>
              </a:lnSpc>
              <a:buNone/>
              <a:defRPr sz="1600"/>
            </a:lvl2pPr>
            <a:lvl3pPr marL="404813" indent="-174625">
              <a:lnSpc>
                <a:spcPct val="100000"/>
              </a:lnSpc>
              <a:buFont typeface="Arial" panose="020B0604020202020204" pitchFamily="34" charset="0"/>
              <a:buChar char="•"/>
              <a:tabLst/>
              <a:defRPr sz="1600"/>
            </a:lvl3pPr>
            <a:lvl4pPr marL="633413" indent="-230188">
              <a:lnSpc>
                <a:spcPct val="100000"/>
              </a:lnSpc>
              <a:buFont typeface="System Font Regular"/>
              <a:buChar char="–"/>
              <a:tabLst/>
              <a:defRPr sz="1600"/>
            </a:lvl4pPr>
            <a:lvl5pPr marL="809625" indent="-174625">
              <a:lnSpc>
                <a:spcPct val="100000"/>
              </a:lnSpc>
              <a:buFont typeface="Arial" panose="020B0604020202020204" pitchFamily="34" charset="0"/>
              <a:buChar char="•"/>
              <a:tabLst/>
              <a:defRPr sz="1600"/>
            </a:lvl5pPr>
            <a:lvl6pPr marL="809625" indent="0">
              <a:lnSpc>
                <a:spcPct val="100000"/>
              </a:lnSpc>
              <a:buFont typeface="System Font Regular"/>
              <a:buNone/>
              <a:tabLst/>
              <a:defRPr sz="1600">
                <a:solidFill>
                  <a:srgbClr val="63666A"/>
                </a:solidFill>
              </a:defRPr>
            </a:lvl6pPr>
          </a:lstStyle>
          <a:p>
            <a:pPr lvl="0"/>
            <a:r>
              <a:rPr lang="en-US" dirty="0"/>
              <a:t>Subtitle preset in 18pt Arial Bold</a:t>
            </a:r>
          </a:p>
          <a:p>
            <a:pPr lvl="1"/>
            <a:r>
              <a:rPr lang="en-US" dirty="0"/>
              <a:t>The first level of text is ranged left, without any indents or bullet points, over a preset width. The first level of text is ranged left, without any indents or bullet points, over a preset width. The first level of text is ranged left, without any indents or bullet points, over a preset width</a:t>
            </a:r>
          </a:p>
        </p:txBody>
      </p:sp>
      <p:pic>
        <p:nvPicPr>
          <p:cNvPr id="6" name="Picture 5" descr="A close up of a logo&#10;&#10;Description automatically generated">
            <a:extLst>
              <a:ext uri="{FF2B5EF4-FFF2-40B4-BE49-F238E27FC236}">
                <a16:creationId xmlns:a16="http://schemas.microsoft.com/office/drawing/2014/main" id="{197608EF-E15B-A045-A311-92B1E319194C}"/>
              </a:ext>
            </a:extLst>
          </p:cNvPr>
          <p:cNvPicPr>
            <a:picLocks noChangeAspect="1"/>
          </p:cNvPicPr>
          <p:nvPr userDrawn="1"/>
        </p:nvPicPr>
        <p:blipFill>
          <a:blip r:embed="rId2"/>
          <a:stretch>
            <a:fillRect/>
          </a:stretch>
        </p:blipFill>
        <p:spPr>
          <a:xfrm>
            <a:off x="11356848" y="5989320"/>
            <a:ext cx="456057" cy="576072"/>
          </a:xfrm>
          <a:prstGeom prst="rect">
            <a:avLst/>
          </a:prstGeom>
        </p:spPr>
      </p:pic>
      <p:sp>
        <p:nvSpPr>
          <p:cNvPr id="7" name="Text Placeholder 6">
            <a:extLst>
              <a:ext uri="{FF2B5EF4-FFF2-40B4-BE49-F238E27FC236}">
                <a16:creationId xmlns:a16="http://schemas.microsoft.com/office/drawing/2014/main" id="{228DFEB7-9769-DC40-9BA9-06F09AD04AAB}"/>
              </a:ext>
            </a:extLst>
          </p:cNvPr>
          <p:cNvSpPr>
            <a:spLocks noGrp="1"/>
          </p:cNvSpPr>
          <p:nvPr>
            <p:ph type="body" sz="quarter" idx="25" hasCustomPrompt="1"/>
          </p:nvPr>
        </p:nvSpPr>
        <p:spPr>
          <a:xfrm>
            <a:off x="5553076" y="2133600"/>
            <a:ext cx="5627914" cy="2203937"/>
          </a:xfrm>
        </p:spPr>
        <p:txBody>
          <a:bodyPr lIns="0" rIns="91440"/>
          <a:lstStyle>
            <a:lvl1pPr>
              <a:lnSpc>
                <a:spcPct val="120000"/>
              </a:lnSpc>
              <a:defRPr sz="2800" b="0">
                <a:solidFill>
                  <a:schemeClr val="bg1"/>
                </a:solidFill>
              </a:defRPr>
            </a:lvl1pPr>
            <a:lvl2pPr marL="0" indent="0">
              <a:lnSpc>
                <a:spcPct val="120000"/>
              </a:lnSpc>
              <a:spcBef>
                <a:spcPts val="2300"/>
              </a:spcBef>
              <a:buFontTx/>
              <a:buNone/>
              <a:defRPr sz="1600">
                <a:solidFill>
                  <a:schemeClr val="bg1"/>
                </a:solidFill>
              </a:defRPr>
            </a:lvl2pPr>
          </a:lstStyle>
          <a:p>
            <a:pPr lvl="0"/>
            <a:r>
              <a:rPr lang="en-US" dirty="0"/>
              <a:t>Quote appears here in preset 28pt size with overhanging double quotation marks as default.”</a:t>
            </a:r>
          </a:p>
          <a:p>
            <a:pPr lvl="1"/>
            <a:r>
              <a:rPr lang="en-US" dirty="0"/>
              <a:t>Name for quote</a:t>
            </a:r>
          </a:p>
        </p:txBody>
      </p:sp>
      <p:sp>
        <p:nvSpPr>
          <p:cNvPr id="8" name="Text Placeholder 6">
            <a:extLst>
              <a:ext uri="{FF2B5EF4-FFF2-40B4-BE49-F238E27FC236}">
                <a16:creationId xmlns:a16="http://schemas.microsoft.com/office/drawing/2014/main" id="{58C2AC09-C7D0-B049-83C3-6855DB51B019}"/>
              </a:ext>
            </a:extLst>
          </p:cNvPr>
          <p:cNvSpPr>
            <a:spLocks noGrp="1"/>
          </p:cNvSpPr>
          <p:nvPr>
            <p:ph type="body" sz="quarter" idx="27" hasCustomPrompt="1"/>
          </p:nvPr>
        </p:nvSpPr>
        <p:spPr>
          <a:xfrm>
            <a:off x="5113566" y="928691"/>
            <a:ext cx="1258659" cy="1062036"/>
          </a:xfrm>
        </p:spPr>
        <p:txBody>
          <a:bodyPr lIns="0" rIns="91440" anchor="t">
            <a:noAutofit/>
          </a:bodyPr>
          <a:lstStyle>
            <a:lvl1pPr>
              <a:lnSpc>
                <a:spcPct val="120000"/>
              </a:lnSpc>
              <a:defRPr sz="14000" b="1">
                <a:solidFill>
                  <a:schemeClr val="bg1"/>
                </a:solidFill>
              </a:defRPr>
            </a:lvl1pPr>
            <a:lvl2pPr marL="0" indent="0">
              <a:lnSpc>
                <a:spcPct val="120000"/>
              </a:lnSpc>
              <a:buFontTx/>
              <a:buNone/>
              <a:defRPr sz="2800">
                <a:solidFill>
                  <a:schemeClr val="bg1"/>
                </a:solidFill>
              </a:defRPr>
            </a:lvl2pPr>
          </a:lstStyle>
          <a:p>
            <a:pPr lvl="0"/>
            <a:r>
              <a:rPr lang="en-US" dirty="0"/>
              <a:t>“</a:t>
            </a:r>
          </a:p>
        </p:txBody>
      </p:sp>
    </p:spTree>
    <p:extLst>
      <p:ext uri="{BB962C8B-B14F-4D97-AF65-F5344CB8AC3E}">
        <p14:creationId xmlns:p14="http://schemas.microsoft.com/office/powerpoint/2010/main" val="182098975"/>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userDrawn="1">
  <p:cSld name="Quote layout pi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45F6DF3F-FF95-914E-8A55-2E18BABAC6C5}"/>
              </a:ext>
            </a:extLst>
          </p:cNvPr>
          <p:cNvSpPr>
            <a:spLocks noGrp="1"/>
          </p:cNvSpPr>
          <p:nvPr>
            <p:ph type="ftr" sz="quarter" idx="10"/>
          </p:nvPr>
        </p:nvSpPr>
        <p:spPr/>
        <p:txBody>
          <a:bodyPr/>
          <a:lstStyle/>
          <a:p>
            <a:fld id="{7240D81F-A9C9-BE4E-89F2-C5514A3B633B}" type="slidenum">
              <a:rPr lang="en-US" smtClean="0"/>
              <a:pPr/>
              <a:t>‹Nº›</a:t>
            </a:fld>
            <a:r>
              <a:rPr lang="en-US"/>
              <a:t>	© Experian	</a:t>
            </a:r>
            <a:fld id="{90946941-A803-504E-A5BD-6619F6F5FE25}" type="datetime1">
              <a:rPr lang="en-US" smtClean="0"/>
              <a:pPr/>
              <a:t>4/7/2021</a:t>
            </a:fld>
            <a:r>
              <a:rPr lang="en-US"/>
              <a:t>	Experian Internal</a:t>
            </a:r>
          </a:p>
        </p:txBody>
      </p:sp>
      <p:sp>
        <p:nvSpPr>
          <p:cNvPr id="4" name="Rectangle 3">
            <a:extLst>
              <a:ext uri="{FF2B5EF4-FFF2-40B4-BE49-F238E27FC236}">
                <a16:creationId xmlns:a16="http://schemas.microsoft.com/office/drawing/2014/main" id="{E21DE3C6-191B-F54A-A133-365CE78F2BE3}"/>
              </a:ext>
            </a:extLst>
          </p:cNvPr>
          <p:cNvSpPr/>
          <p:nvPr userDrawn="1"/>
        </p:nvSpPr>
        <p:spPr>
          <a:xfrm>
            <a:off x="4238625" y="0"/>
            <a:ext cx="7953375" cy="6858000"/>
          </a:xfrm>
          <a:prstGeom prst="rect">
            <a:avLst/>
          </a:prstGeom>
          <a:gradFill>
            <a:gsLst>
              <a:gs pos="0">
                <a:srgbClr val="E63888"/>
              </a:gs>
              <a:gs pos="100000">
                <a:srgbClr val="B01685"/>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 Placeholder 6">
            <a:extLst>
              <a:ext uri="{FF2B5EF4-FFF2-40B4-BE49-F238E27FC236}">
                <a16:creationId xmlns:a16="http://schemas.microsoft.com/office/drawing/2014/main" id="{E3A24411-0F70-1248-9B34-70FA4A3AE520}"/>
              </a:ext>
            </a:extLst>
          </p:cNvPr>
          <p:cNvSpPr>
            <a:spLocks noGrp="1"/>
          </p:cNvSpPr>
          <p:nvPr>
            <p:ph type="body" sz="quarter" idx="24" hasCustomPrompt="1"/>
          </p:nvPr>
        </p:nvSpPr>
        <p:spPr>
          <a:xfrm>
            <a:off x="457200" y="2011680"/>
            <a:ext cx="3598985" cy="3649755"/>
          </a:xfrm>
        </p:spPr>
        <p:txBody>
          <a:bodyPr/>
          <a:lstStyle>
            <a:lvl1pPr>
              <a:lnSpc>
                <a:spcPct val="110000"/>
              </a:lnSpc>
              <a:defRPr sz="1800" b="1">
                <a:solidFill>
                  <a:srgbClr val="1D4F91"/>
                </a:solidFill>
              </a:defRPr>
            </a:lvl1pPr>
            <a:lvl2pPr marL="0" indent="0">
              <a:lnSpc>
                <a:spcPct val="110000"/>
              </a:lnSpc>
              <a:buNone/>
              <a:defRPr sz="1600"/>
            </a:lvl2pPr>
            <a:lvl3pPr marL="404813" indent="-174625">
              <a:lnSpc>
                <a:spcPct val="100000"/>
              </a:lnSpc>
              <a:buFont typeface="Arial" panose="020B0604020202020204" pitchFamily="34" charset="0"/>
              <a:buChar char="•"/>
              <a:tabLst/>
              <a:defRPr sz="1600"/>
            </a:lvl3pPr>
            <a:lvl4pPr marL="633413" indent="-230188">
              <a:lnSpc>
                <a:spcPct val="100000"/>
              </a:lnSpc>
              <a:buFont typeface="System Font Regular"/>
              <a:buChar char="–"/>
              <a:tabLst/>
              <a:defRPr sz="1600"/>
            </a:lvl4pPr>
            <a:lvl5pPr marL="809625" indent="-174625">
              <a:lnSpc>
                <a:spcPct val="100000"/>
              </a:lnSpc>
              <a:buFont typeface="Arial" panose="020B0604020202020204" pitchFamily="34" charset="0"/>
              <a:buChar char="•"/>
              <a:tabLst/>
              <a:defRPr sz="1600"/>
            </a:lvl5pPr>
            <a:lvl6pPr marL="809625" indent="0">
              <a:lnSpc>
                <a:spcPct val="100000"/>
              </a:lnSpc>
              <a:buFont typeface="System Font Regular"/>
              <a:buNone/>
              <a:tabLst/>
              <a:defRPr sz="1600">
                <a:solidFill>
                  <a:srgbClr val="63666A"/>
                </a:solidFill>
              </a:defRPr>
            </a:lvl6pPr>
          </a:lstStyle>
          <a:p>
            <a:pPr lvl="0"/>
            <a:r>
              <a:rPr lang="en-US" dirty="0"/>
              <a:t>Subtitle preset in 18pt Arial Bold</a:t>
            </a:r>
          </a:p>
          <a:p>
            <a:pPr lvl="1"/>
            <a:r>
              <a:rPr lang="en-US" dirty="0"/>
              <a:t>The first level of text is ranged left, without any indents or bullet points, over a preset width. The first level of text is ranged left, without any indents or bullet points, over a preset width. The first level of text is ranged left, without any indents or bullet points, over a preset width</a:t>
            </a:r>
          </a:p>
        </p:txBody>
      </p:sp>
      <p:pic>
        <p:nvPicPr>
          <p:cNvPr id="6" name="Picture 5" descr="A close up of a logo&#10;&#10;Description automatically generated">
            <a:extLst>
              <a:ext uri="{FF2B5EF4-FFF2-40B4-BE49-F238E27FC236}">
                <a16:creationId xmlns:a16="http://schemas.microsoft.com/office/drawing/2014/main" id="{197608EF-E15B-A045-A311-92B1E319194C}"/>
              </a:ext>
            </a:extLst>
          </p:cNvPr>
          <p:cNvPicPr>
            <a:picLocks noChangeAspect="1"/>
          </p:cNvPicPr>
          <p:nvPr userDrawn="1"/>
        </p:nvPicPr>
        <p:blipFill>
          <a:blip r:embed="rId2"/>
          <a:stretch>
            <a:fillRect/>
          </a:stretch>
        </p:blipFill>
        <p:spPr>
          <a:xfrm>
            <a:off x="11356848" y="5989320"/>
            <a:ext cx="456057" cy="576072"/>
          </a:xfrm>
          <a:prstGeom prst="rect">
            <a:avLst/>
          </a:prstGeom>
        </p:spPr>
      </p:pic>
      <p:sp>
        <p:nvSpPr>
          <p:cNvPr id="7" name="Text Placeholder 6">
            <a:extLst>
              <a:ext uri="{FF2B5EF4-FFF2-40B4-BE49-F238E27FC236}">
                <a16:creationId xmlns:a16="http://schemas.microsoft.com/office/drawing/2014/main" id="{228DFEB7-9769-DC40-9BA9-06F09AD04AAB}"/>
              </a:ext>
            </a:extLst>
          </p:cNvPr>
          <p:cNvSpPr>
            <a:spLocks noGrp="1"/>
          </p:cNvSpPr>
          <p:nvPr>
            <p:ph type="body" sz="quarter" idx="25" hasCustomPrompt="1"/>
          </p:nvPr>
        </p:nvSpPr>
        <p:spPr>
          <a:xfrm>
            <a:off x="5553076" y="2133600"/>
            <a:ext cx="5627914" cy="2203937"/>
          </a:xfrm>
        </p:spPr>
        <p:txBody>
          <a:bodyPr lIns="0" rIns="91440"/>
          <a:lstStyle>
            <a:lvl1pPr>
              <a:lnSpc>
                <a:spcPct val="120000"/>
              </a:lnSpc>
              <a:defRPr sz="2800" b="0">
                <a:solidFill>
                  <a:schemeClr val="bg1"/>
                </a:solidFill>
              </a:defRPr>
            </a:lvl1pPr>
            <a:lvl2pPr marL="0" indent="0">
              <a:lnSpc>
                <a:spcPct val="120000"/>
              </a:lnSpc>
              <a:spcBef>
                <a:spcPts val="2300"/>
              </a:spcBef>
              <a:buFontTx/>
              <a:buNone/>
              <a:defRPr sz="1600">
                <a:solidFill>
                  <a:schemeClr val="bg1"/>
                </a:solidFill>
              </a:defRPr>
            </a:lvl2pPr>
          </a:lstStyle>
          <a:p>
            <a:pPr lvl="0"/>
            <a:r>
              <a:rPr lang="en-US" dirty="0"/>
              <a:t>Quote appears here in preset 28pt size with overhanging double quotation marks as default.”</a:t>
            </a:r>
          </a:p>
          <a:p>
            <a:pPr lvl="1"/>
            <a:r>
              <a:rPr lang="en-US" dirty="0"/>
              <a:t>Name for quote</a:t>
            </a:r>
          </a:p>
        </p:txBody>
      </p:sp>
      <p:sp>
        <p:nvSpPr>
          <p:cNvPr id="8" name="Text Placeholder 6">
            <a:extLst>
              <a:ext uri="{FF2B5EF4-FFF2-40B4-BE49-F238E27FC236}">
                <a16:creationId xmlns:a16="http://schemas.microsoft.com/office/drawing/2014/main" id="{58C2AC09-C7D0-B049-83C3-6855DB51B019}"/>
              </a:ext>
            </a:extLst>
          </p:cNvPr>
          <p:cNvSpPr>
            <a:spLocks noGrp="1"/>
          </p:cNvSpPr>
          <p:nvPr>
            <p:ph type="body" sz="quarter" idx="27" hasCustomPrompt="1"/>
          </p:nvPr>
        </p:nvSpPr>
        <p:spPr>
          <a:xfrm>
            <a:off x="5113566" y="928691"/>
            <a:ext cx="1258659" cy="1062036"/>
          </a:xfrm>
        </p:spPr>
        <p:txBody>
          <a:bodyPr lIns="0" rIns="91440" anchor="t">
            <a:noAutofit/>
          </a:bodyPr>
          <a:lstStyle>
            <a:lvl1pPr>
              <a:lnSpc>
                <a:spcPct val="120000"/>
              </a:lnSpc>
              <a:defRPr sz="14000" b="1">
                <a:solidFill>
                  <a:schemeClr val="bg1"/>
                </a:solidFill>
              </a:defRPr>
            </a:lvl1pPr>
            <a:lvl2pPr marL="0" indent="0">
              <a:lnSpc>
                <a:spcPct val="120000"/>
              </a:lnSpc>
              <a:buFontTx/>
              <a:buNone/>
              <a:defRPr sz="2800">
                <a:solidFill>
                  <a:schemeClr val="bg1"/>
                </a:solidFill>
              </a:defRPr>
            </a:lvl2pPr>
          </a:lstStyle>
          <a:p>
            <a:pPr lvl="0"/>
            <a:r>
              <a:rPr lang="en-US" dirty="0"/>
              <a:t>“</a:t>
            </a:r>
          </a:p>
        </p:txBody>
      </p:sp>
    </p:spTree>
    <p:extLst>
      <p:ext uri="{BB962C8B-B14F-4D97-AF65-F5344CB8AC3E}">
        <p14:creationId xmlns:p14="http://schemas.microsoft.com/office/powerpoint/2010/main" val="2549920334"/>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Map layou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7EC297-6357-EF41-BF9D-E039D1C083DF}"/>
              </a:ext>
            </a:extLst>
          </p:cNvPr>
          <p:cNvSpPr>
            <a:spLocks noGrp="1"/>
          </p:cNvSpPr>
          <p:nvPr>
            <p:ph type="title" hasCustomPrompt="1"/>
          </p:nvPr>
        </p:nvSpPr>
        <p:spPr/>
        <p:txBody>
          <a:bodyPr/>
          <a:lstStyle/>
          <a:p>
            <a:r>
              <a:rPr lang="en-US"/>
              <a:t>Headline preset in 32pt bolded for emphasis</a:t>
            </a:r>
          </a:p>
        </p:txBody>
      </p:sp>
      <p:sp>
        <p:nvSpPr>
          <p:cNvPr id="3" name="Footer Placeholder 2">
            <a:extLst>
              <a:ext uri="{FF2B5EF4-FFF2-40B4-BE49-F238E27FC236}">
                <a16:creationId xmlns:a16="http://schemas.microsoft.com/office/drawing/2014/main" id="{3060EA93-E4DC-F64F-B58B-56B627E4BFEE}"/>
              </a:ext>
            </a:extLst>
          </p:cNvPr>
          <p:cNvSpPr>
            <a:spLocks noGrp="1"/>
          </p:cNvSpPr>
          <p:nvPr>
            <p:ph type="ftr" sz="quarter" idx="10"/>
          </p:nvPr>
        </p:nvSpPr>
        <p:spPr/>
        <p:txBody>
          <a:bodyPr/>
          <a:lstStyle/>
          <a:p>
            <a:fld id="{7240D81F-A9C9-BE4E-89F2-C5514A3B633B}" type="slidenum">
              <a:rPr lang="en-US" smtClean="0"/>
              <a:pPr/>
              <a:t>‹Nº›</a:t>
            </a:fld>
            <a:r>
              <a:rPr lang="en-US"/>
              <a:t>	© Experian	</a:t>
            </a:r>
            <a:fld id="{90946941-A803-504E-A5BD-6619F6F5FE25}" type="datetime1">
              <a:rPr lang="en-US" smtClean="0"/>
              <a:pPr/>
              <a:t>4/7/2021</a:t>
            </a:fld>
            <a:r>
              <a:rPr lang="en-US"/>
              <a:t>	Experian Internal</a:t>
            </a:r>
          </a:p>
        </p:txBody>
      </p:sp>
      <p:sp>
        <p:nvSpPr>
          <p:cNvPr id="4" name="Text Placeholder 5">
            <a:extLst>
              <a:ext uri="{FF2B5EF4-FFF2-40B4-BE49-F238E27FC236}">
                <a16:creationId xmlns:a16="http://schemas.microsoft.com/office/drawing/2014/main" id="{DE58E332-19C0-1448-8261-9D1FECBC97E5}"/>
              </a:ext>
            </a:extLst>
          </p:cNvPr>
          <p:cNvSpPr>
            <a:spLocks noGrp="1"/>
          </p:cNvSpPr>
          <p:nvPr>
            <p:ph type="body" sz="quarter" idx="30" hasCustomPrompt="1"/>
          </p:nvPr>
        </p:nvSpPr>
        <p:spPr>
          <a:xfrm>
            <a:off x="457200" y="1005840"/>
            <a:ext cx="11274425" cy="419100"/>
          </a:xfrm>
        </p:spPr>
        <p:txBody>
          <a:bodyPr>
            <a:normAutofit/>
          </a:bodyPr>
          <a:lstStyle>
            <a:lvl1pPr>
              <a:lnSpc>
                <a:spcPct val="120000"/>
              </a:lnSpc>
              <a:spcBef>
                <a:spcPts val="0"/>
              </a:spcBef>
              <a:defRPr sz="1800">
                <a:solidFill>
                  <a:srgbClr val="1D4F91"/>
                </a:solidFill>
              </a:defRPr>
            </a:lvl1pPr>
          </a:lstStyle>
          <a:p>
            <a:pPr lvl="0"/>
            <a:r>
              <a:rPr lang="en-US" dirty="0" err="1"/>
              <a:t>Subheadline</a:t>
            </a:r>
            <a:r>
              <a:rPr lang="en-US" dirty="0"/>
              <a:t> preset in 18pt, if required</a:t>
            </a:r>
          </a:p>
        </p:txBody>
      </p:sp>
      <p:pic>
        <p:nvPicPr>
          <p:cNvPr id="5" name="Picture 4">
            <a:extLst>
              <a:ext uri="{FF2B5EF4-FFF2-40B4-BE49-F238E27FC236}">
                <a16:creationId xmlns:a16="http://schemas.microsoft.com/office/drawing/2014/main" id="{4C533F90-5052-EA42-BE83-9211087E1456}"/>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457200" y="2057400"/>
            <a:ext cx="6894663" cy="3442406"/>
          </a:xfrm>
          <a:prstGeom prst="rect">
            <a:avLst/>
          </a:prstGeom>
        </p:spPr>
      </p:pic>
      <p:sp>
        <p:nvSpPr>
          <p:cNvPr id="8" name="Text Placeholder 6">
            <a:extLst>
              <a:ext uri="{FF2B5EF4-FFF2-40B4-BE49-F238E27FC236}">
                <a16:creationId xmlns:a16="http://schemas.microsoft.com/office/drawing/2014/main" id="{844A3435-B93C-224B-94C2-136D51452844}"/>
              </a:ext>
            </a:extLst>
          </p:cNvPr>
          <p:cNvSpPr>
            <a:spLocks noGrp="1"/>
          </p:cNvSpPr>
          <p:nvPr>
            <p:ph type="body" sz="quarter" idx="24" hasCustomPrompt="1"/>
          </p:nvPr>
        </p:nvSpPr>
        <p:spPr>
          <a:xfrm>
            <a:off x="7847635" y="2011680"/>
            <a:ext cx="3883990" cy="3649755"/>
          </a:xfrm>
        </p:spPr>
        <p:txBody>
          <a:bodyPr/>
          <a:lstStyle>
            <a:lvl1pPr>
              <a:lnSpc>
                <a:spcPct val="110000"/>
              </a:lnSpc>
              <a:defRPr sz="1800" b="1">
                <a:solidFill>
                  <a:srgbClr val="1D4F91"/>
                </a:solidFill>
              </a:defRPr>
            </a:lvl1pPr>
            <a:lvl2pPr marL="0" indent="0">
              <a:lnSpc>
                <a:spcPct val="110000"/>
              </a:lnSpc>
              <a:buNone/>
              <a:defRPr sz="1600"/>
            </a:lvl2pPr>
            <a:lvl3pPr marL="347472" indent="-174625">
              <a:lnSpc>
                <a:spcPct val="110000"/>
              </a:lnSpc>
              <a:buFont typeface="Arial" panose="020B0604020202020204" pitchFamily="34" charset="0"/>
              <a:buChar char="•"/>
              <a:tabLst/>
              <a:defRPr sz="1600"/>
            </a:lvl3pPr>
            <a:lvl4pPr marL="521208" indent="-173736">
              <a:lnSpc>
                <a:spcPct val="110000"/>
              </a:lnSpc>
              <a:buFont typeface="System Font Regular"/>
              <a:buChar char="–"/>
              <a:tabLst/>
              <a:defRPr sz="1600"/>
            </a:lvl4pPr>
            <a:lvl5pPr marL="694944" indent="-174625">
              <a:lnSpc>
                <a:spcPct val="110000"/>
              </a:lnSpc>
              <a:buFont typeface="Arial" panose="020B0604020202020204" pitchFamily="34" charset="0"/>
              <a:buChar char="•"/>
              <a:tabLst/>
              <a:defRPr sz="1600"/>
            </a:lvl5pPr>
            <a:lvl6pPr marL="868680" indent="-173736">
              <a:lnSpc>
                <a:spcPct val="110000"/>
              </a:lnSpc>
              <a:buFont typeface="System Font Regular"/>
              <a:buChar char="–"/>
              <a:tabLst/>
              <a:defRPr sz="1600">
                <a:solidFill>
                  <a:srgbClr val="63666A"/>
                </a:solidFill>
              </a:defRPr>
            </a:lvl6pPr>
          </a:lstStyle>
          <a:p>
            <a:pPr lvl="0"/>
            <a:r>
              <a:rPr lang="en-US" dirty="0"/>
              <a:t>Subtitle preset in 18pt Arial Bold</a:t>
            </a:r>
          </a:p>
          <a:p>
            <a:pPr lvl="1"/>
            <a:r>
              <a:rPr lang="en-US" dirty="0"/>
              <a:t>First level</a:t>
            </a:r>
          </a:p>
          <a:p>
            <a:pPr lvl="2"/>
            <a:r>
              <a:rPr lang="en-US" dirty="0"/>
              <a:t>Second level</a:t>
            </a:r>
          </a:p>
          <a:p>
            <a:pPr lvl="3"/>
            <a:r>
              <a:rPr lang="en-US" dirty="0"/>
              <a:t>Third level</a:t>
            </a:r>
          </a:p>
          <a:p>
            <a:pPr lvl="4"/>
            <a:r>
              <a:rPr lang="en-US" dirty="0"/>
              <a:t>Fourth level</a:t>
            </a:r>
          </a:p>
          <a:p>
            <a:pPr lvl="5"/>
            <a:r>
              <a:rPr lang="en-US" dirty="0"/>
              <a:t>Fifth level</a:t>
            </a:r>
          </a:p>
          <a:p>
            <a:pPr lvl="5"/>
            <a:endParaRPr lang="en-US" dirty="0"/>
          </a:p>
        </p:txBody>
      </p:sp>
    </p:spTree>
    <p:extLst>
      <p:ext uri="{BB962C8B-B14F-4D97-AF65-F5344CB8AC3E}">
        <p14:creationId xmlns:p14="http://schemas.microsoft.com/office/powerpoint/2010/main" val="542170415"/>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Map 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7EC297-6357-EF41-BF9D-E039D1C083DF}"/>
              </a:ext>
            </a:extLst>
          </p:cNvPr>
          <p:cNvSpPr>
            <a:spLocks noGrp="1"/>
          </p:cNvSpPr>
          <p:nvPr>
            <p:ph type="title" hasCustomPrompt="1"/>
          </p:nvPr>
        </p:nvSpPr>
        <p:spPr/>
        <p:txBody>
          <a:bodyPr/>
          <a:lstStyle/>
          <a:p>
            <a:r>
              <a:rPr lang="en-US"/>
              <a:t>Headline preset in 32pt bolded for emphasis</a:t>
            </a:r>
          </a:p>
        </p:txBody>
      </p:sp>
      <p:sp>
        <p:nvSpPr>
          <p:cNvPr id="3" name="Footer Placeholder 2">
            <a:extLst>
              <a:ext uri="{FF2B5EF4-FFF2-40B4-BE49-F238E27FC236}">
                <a16:creationId xmlns:a16="http://schemas.microsoft.com/office/drawing/2014/main" id="{3060EA93-E4DC-F64F-B58B-56B627E4BFEE}"/>
              </a:ext>
            </a:extLst>
          </p:cNvPr>
          <p:cNvSpPr>
            <a:spLocks noGrp="1"/>
          </p:cNvSpPr>
          <p:nvPr>
            <p:ph type="ftr" sz="quarter" idx="10"/>
          </p:nvPr>
        </p:nvSpPr>
        <p:spPr/>
        <p:txBody>
          <a:bodyPr/>
          <a:lstStyle/>
          <a:p>
            <a:fld id="{7240D81F-A9C9-BE4E-89F2-C5514A3B633B}" type="slidenum">
              <a:rPr lang="en-US" smtClean="0"/>
              <a:pPr/>
              <a:t>‹Nº›</a:t>
            </a:fld>
            <a:r>
              <a:rPr lang="en-US"/>
              <a:t>	© Experian	</a:t>
            </a:r>
            <a:fld id="{90946941-A803-504E-A5BD-6619F6F5FE25}" type="datetime1">
              <a:rPr lang="en-US" smtClean="0"/>
              <a:pPr/>
              <a:t>4/7/2021</a:t>
            </a:fld>
            <a:r>
              <a:rPr lang="en-US"/>
              <a:t>	Experian Internal</a:t>
            </a:r>
          </a:p>
        </p:txBody>
      </p:sp>
      <p:sp>
        <p:nvSpPr>
          <p:cNvPr id="4" name="Text Placeholder 5">
            <a:extLst>
              <a:ext uri="{FF2B5EF4-FFF2-40B4-BE49-F238E27FC236}">
                <a16:creationId xmlns:a16="http://schemas.microsoft.com/office/drawing/2014/main" id="{DE58E332-19C0-1448-8261-9D1FECBC97E5}"/>
              </a:ext>
            </a:extLst>
          </p:cNvPr>
          <p:cNvSpPr>
            <a:spLocks noGrp="1"/>
          </p:cNvSpPr>
          <p:nvPr>
            <p:ph type="body" sz="quarter" idx="30" hasCustomPrompt="1"/>
          </p:nvPr>
        </p:nvSpPr>
        <p:spPr>
          <a:xfrm>
            <a:off x="457200" y="1005840"/>
            <a:ext cx="11274425" cy="419100"/>
          </a:xfrm>
        </p:spPr>
        <p:txBody>
          <a:bodyPr>
            <a:normAutofit/>
          </a:bodyPr>
          <a:lstStyle>
            <a:lvl1pPr>
              <a:lnSpc>
                <a:spcPct val="120000"/>
              </a:lnSpc>
              <a:spcBef>
                <a:spcPts val="0"/>
              </a:spcBef>
              <a:defRPr sz="1800">
                <a:solidFill>
                  <a:srgbClr val="1D4F91"/>
                </a:solidFill>
              </a:defRPr>
            </a:lvl1pPr>
          </a:lstStyle>
          <a:p>
            <a:pPr lvl="0"/>
            <a:r>
              <a:rPr lang="en-US" dirty="0" err="1"/>
              <a:t>Subheadline</a:t>
            </a:r>
            <a:r>
              <a:rPr lang="en-US" dirty="0"/>
              <a:t> preset in 18pt, if required</a:t>
            </a:r>
          </a:p>
        </p:txBody>
      </p:sp>
      <p:sp>
        <p:nvSpPr>
          <p:cNvPr id="8" name="Text Placeholder 6">
            <a:extLst>
              <a:ext uri="{FF2B5EF4-FFF2-40B4-BE49-F238E27FC236}">
                <a16:creationId xmlns:a16="http://schemas.microsoft.com/office/drawing/2014/main" id="{844A3435-B93C-224B-94C2-136D51452844}"/>
              </a:ext>
            </a:extLst>
          </p:cNvPr>
          <p:cNvSpPr>
            <a:spLocks noGrp="1"/>
          </p:cNvSpPr>
          <p:nvPr>
            <p:ph type="body" sz="quarter" idx="24" hasCustomPrompt="1"/>
          </p:nvPr>
        </p:nvSpPr>
        <p:spPr>
          <a:xfrm>
            <a:off x="5977406" y="2011680"/>
            <a:ext cx="5754219" cy="3649755"/>
          </a:xfrm>
        </p:spPr>
        <p:txBody>
          <a:bodyPr/>
          <a:lstStyle>
            <a:lvl1pPr>
              <a:lnSpc>
                <a:spcPct val="110000"/>
              </a:lnSpc>
              <a:defRPr sz="1800" b="1">
                <a:solidFill>
                  <a:srgbClr val="1D4F91"/>
                </a:solidFill>
              </a:defRPr>
            </a:lvl1pPr>
            <a:lvl2pPr marL="0" indent="0">
              <a:lnSpc>
                <a:spcPct val="110000"/>
              </a:lnSpc>
              <a:buNone/>
              <a:defRPr sz="1600"/>
            </a:lvl2pPr>
            <a:lvl3pPr marL="347472" indent="-174625">
              <a:lnSpc>
                <a:spcPct val="110000"/>
              </a:lnSpc>
              <a:buFont typeface="Arial" panose="020B0604020202020204" pitchFamily="34" charset="0"/>
              <a:buChar char="•"/>
              <a:tabLst/>
              <a:defRPr sz="1600"/>
            </a:lvl3pPr>
            <a:lvl4pPr marL="520700" indent="-173038">
              <a:lnSpc>
                <a:spcPct val="110000"/>
              </a:lnSpc>
              <a:buFont typeface="System Font Regular"/>
              <a:buChar char="–"/>
              <a:tabLst/>
              <a:defRPr sz="1600"/>
            </a:lvl4pPr>
            <a:lvl5pPr marL="694944" indent="-174625">
              <a:lnSpc>
                <a:spcPct val="110000"/>
              </a:lnSpc>
              <a:buFont typeface="Arial" panose="020B0604020202020204" pitchFamily="34" charset="0"/>
              <a:buChar char="•"/>
              <a:tabLst/>
              <a:defRPr sz="1600"/>
            </a:lvl5pPr>
            <a:lvl6pPr marL="868680" indent="-173736">
              <a:lnSpc>
                <a:spcPct val="110000"/>
              </a:lnSpc>
              <a:buFont typeface="System Font Regular"/>
              <a:buChar char="–"/>
              <a:tabLst/>
              <a:defRPr sz="1600">
                <a:solidFill>
                  <a:srgbClr val="63666A"/>
                </a:solidFill>
              </a:defRPr>
            </a:lvl6pPr>
          </a:lstStyle>
          <a:p>
            <a:pPr lvl="0"/>
            <a:r>
              <a:rPr lang="en-US" dirty="0"/>
              <a:t>Subtitle preset in 18pt Arial Bold</a:t>
            </a:r>
          </a:p>
          <a:p>
            <a:pPr lvl="1"/>
            <a:r>
              <a:rPr lang="en-US" dirty="0"/>
              <a:t>First level</a:t>
            </a:r>
          </a:p>
          <a:p>
            <a:pPr lvl="2"/>
            <a:r>
              <a:rPr lang="en-US" dirty="0"/>
              <a:t>Second level</a:t>
            </a:r>
          </a:p>
          <a:p>
            <a:pPr lvl="3"/>
            <a:r>
              <a:rPr lang="en-US" dirty="0"/>
              <a:t>Third level</a:t>
            </a:r>
          </a:p>
          <a:p>
            <a:pPr lvl="4"/>
            <a:r>
              <a:rPr lang="en-US" dirty="0"/>
              <a:t>Fourth level</a:t>
            </a:r>
          </a:p>
          <a:p>
            <a:pPr lvl="5"/>
            <a:r>
              <a:rPr lang="en-US" dirty="0"/>
              <a:t>Fifth level</a:t>
            </a:r>
          </a:p>
          <a:p>
            <a:pPr lvl="5"/>
            <a:endParaRPr lang="en-US" dirty="0"/>
          </a:p>
        </p:txBody>
      </p:sp>
      <p:pic>
        <p:nvPicPr>
          <p:cNvPr id="7" name="Picture 6">
            <a:extLst>
              <a:ext uri="{FF2B5EF4-FFF2-40B4-BE49-F238E27FC236}">
                <a16:creationId xmlns:a16="http://schemas.microsoft.com/office/drawing/2014/main" id="{FD7DF1D8-C6E7-D14F-8385-1A43B53AC766}"/>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457200" y="2057400"/>
            <a:ext cx="5024434" cy="3716090"/>
          </a:xfrm>
          <a:prstGeom prst="rect">
            <a:avLst/>
          </a:prstGeom>
        </p:spPr>
      </p:pic>
    </p:spTree>
    <p:extLst>
      <p:ext uri="{BB962C8B-B14F-4D97-AF65-F5344CB8AC3E}">
        <p14:creationId xmlns:p14="http://schemas.microsoft.com/office/powerpoint/2010/main" val="2398945191"/>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Map layout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7EC297-6357-EF41-BF9D-E039D1C083DF}"/>
              </a:ext>
            </a:extLst>
          </p:cNvPr>
          <p:cNvSpPr>
            <a:spLocks noGrp="1"/>
          </p:cNvSpPr>
          <p:nvPr>
            <p:ph type="title" hasCustomPrompt="1"/>
          </p:nvPr>
        </p:nvSpPr>
        <p:spPr/>
        <p:txBody>
          <a:bodyPr/>
          <a:lstStyle/>
          <a:p>
            <a:r>
              <a:rPr lang="en-US"/>
              <a:t>Headline preset in 32pt bolded for emphasis</a:t>
            </a:r>
          </a:p>
        </p:txBody>
      </p:sp>
      <p:sp>
        <p:nvSpPr>
          <p:cNvPr id="3" name="Footer Placeholder 2">
            <a:extLst>
              <a:ext uri="{FF2B5EF4-FFF2-40B4-BE49-F238E27FC236}">
                <a16:creationId xmlns:a16="http://schemas.microsoft.com/office/drawing/2014/main" id="{3060EA93-E4DC-F64F-B58B-56B627E4BFEE}"/>
              </a:ext>
            </a:extLst>
          </p:cNvPr>
          <p:cNvSpPr>
            <a:spLocks noGrp="1"/>
          </p:cNvSpPr>
          <p:nvPr>
            <p:ph type="ftr" sz="quarter" idx="10"/>
          </p:nvPr>
        </p:nvSpPr>
        <p:spPr/>
        <p:txBody>
          <a:bodyPr/>
          <a:lstStyle/>
          <a:p>
            <a:fld id="{7240D81F-A9C9-BE4E-89F2-C5514A3B633B}" type="slidenum">
              <a:rPr lang="en-US" smtClean="0"/>
              <a:pPr/>
              <a:t>‹Nº›</a:t>
            </a:fld>
            <a:r>
              <a:rPr lang="en-US"/>
              <a:t>	© Experian	</a:t>
            </a:r>
            <a:fld id="{90946941-A803-504E-A5BD-6619F6F5FE25}" type="datetime1">
              <a:rPr lang="en-US" smtClean="0"/>
              <a:pPr/>
              <a:t>4/7/2021</a:t>
            </a:fld>
            <a:r>
              <a:rPr lang="en-US"/>
              <a:t>	Experian Internal</a:t>
            </a:r>
          </a:p>
        </p:txBody>
      </p:sp>
      <p:sp>
        <p:nvSpPr>
          <p:cNvPr id="4" name="Text Placeholder 5">
            <a:extLst>
              <a:ext uri="{FF2B5EF4-FFF2-40B4-BE49-F238E27FC236}">
                <a16:creationId xmlns:a16="http://schemas.microsoft.com/office/drawing/2014/main" id="{DE58E332-19C0-1448-8261-9D1FECBC97E5}"/>
              </a:ext>
            </a:extLst>
          </p:cNvPr>
          <p:cNvSpPr>
            <a:spLocks noGrp="1"/>
          </p:cNvSpPr>
          <p:nvPr>
            <p:ph type="body" sz="quarter" idx="30" hasCustomPrompt="1"/>
          </p:nvPr>
        </p:nvSpPr>
        <p:spPr>
          <a:xfrm>
            <a:off x="457200" y="1005840"/>
            <a:ext cx="11274425" cy="419100"/>
          </a:xfrm>
        </p:spPr>
        <p:txBody>
          <a:bodyPr>
            <a:normAutofit/>
          </a:bodyPr>
          <a:lstStyle>
            <a:lvl1pPr>
              <a:lnSpc>
                <a:spcPct val="120000"/>
              </a:lnSpc>
              <a:spcBef>
                <a:spcPts val="0"/>
              </a:spcBef>
              <a:defRPr sz="1800">
                <a:solidFill>
                  <a:srgbClr val="1D4F91"/>
                </a:solidFill>
              </a:defRPr>
            </a:lvl1pPr>
          </a:lstStyle>
          <a:p>
            <a:pPr lvl="0"/>
            <a:r>
              <a:rPr lang="en-US" dirty="0" err="1"/>
              <a:t>Subheadline</a:t>
            </a:r>
            <a:r>
              <a:rPr lang="en-US" dirty="0"/>
              <a:t> preset in 18pt, if required</a:t>
            </a:r>
          </a:p>
        </p:txBody>
      </p:sp>
      <p:sp>
        <p:nvSpPr>
          <p:cNvPr id="8" name="Text Placeholder 6">
            <a:extLst>
              <a:ext uri="{FF2B5EF4-FFF2-40B4-BE49-F238E27FC236}">
                <a16:creationId xmlns:a16="http://schemas.microsoft.com/office/drawing/2014/main" id="{844A3435-B93C-224B-94C2-136D51452844}"/>
              </a:ext>
            </a:extLst>
          </p:cNvPr>
          <p:cNvSpPr>
            <a:spLocks noGrp="1"/>
          </p:cNvSpPr>
          <p:nvPr>
            <p:ph type="body" sz="quarter" idx="24" hasCustomPrompt="1"/>
          </p:nvPr>
        </p:nvSpPr>
        <p:spPr>
          <a:xfrm>
            <a:off x="6533222" y="2011680"/>
            <a:ext cx="5198403" cy="3649755"/>
          </a:xfrm>
        </p:spPr>
        <p:txBody>
          <a:bodyPr/>
          <a:lstStyle>
            <a:lvl1pPr>
              <a:lnSpc>
                <a:spcPct val="110000"/>
              </a:lnSpc>
              <a:defRPr sz="1800" b="1">
                <a:solidFill>
                  <a:srgbClr val="1D4F91"/>
                </a:solidFill>
              </a:defRPr>
            </a:lvl1pPr>
            <a:lvl2pPr marL="0" indent="0">
              <a:lnSpc>
                <a:spcPct val="110000"/>
              </a:lnSpc>
              <a:buNone/>
              <a:defRPr sz="1600"/>
            </a:lvl2pPr>
            <a:lvl3pPr marL="347472" indent="-174625">
              <a:lnSpc>
                <a:spcPct val="110000"/>
              </a:lnSpc>
              <a:buFont typeface="Arial" panose="020B0604020202020204" pitchFamily="34" charset="0"/>
              <a:buChar char="•"/>
              <a:tabLst/>
              <a:defRPr sz="1600"/>
            </a:lvl3pPr>
            <a:lvl4pPr marL="521208" indent="-173736">
              <a:lnSpc>
                <a:spcPct val="110000"/>
              </a:lnSpc>
              <a:buFont typeface="System Font Regular"/>
              <a:buChar char="–"/>
              <a:tabLst/>
              <a:defRPr sz="1600"/>
            </a:lvl4pPr>
            <a:lvl5pPr marL="694944" indent="-174625">
              <a:lnSpc>
                <a:spcPct val="110000"/>
              </a:lnSpc>
              <a:buFont typeface="Arial" panose="020B0604020202020204" pitchFamily="34" charset="0"/>
              <a:buChar char="•"/>
              <a:tabLst/>
              <a:defRPr sz="1600"/>
            </a:lvl5pPr>
            <a:lvl6pPr marL="868680" indent="-173736">
              <a:lnSpc>
                <a:spcPct val="110000"/>
              </a:lnSpc>
              <a:buFont typeface="System Font Regular"/>
              <a:buChar char="–"/>
              <a:tabLst/>
              <a:defRPr sz="1600">
                <a:solidFill>
                  <a:srgbClr val="63666A"/>
                </a:solidFill>
              </a:defRPr>
            </a:lvl6pPr>
          </a:lstStyle>
          <a:p>
            <a:pPr lvl="0"/>
            <a:r>
              <a:rPr lang="en-US" dirty="0"/>
              <a:t>Subtitle preset in 18pt Arial Bold</a:t>
            </a:r>
          </a:p>
          <a:p>
            <a:pPr lvl="1"/>
            <a:r>
              <a:rPr lang="en-US" dirty="0"/>
              <a:t>First level</a:t>
            </a:r>
          </a:p>
          <a:p>
            <a:pPr lvl="2"/>
            <a:r>
              <a:rPr lang="en-US" dirty="0"/>
              <a:t>Second level</a:t>
            </a:r>
          </a:p>
          <a:p>
            <a:pPr lvl="3"/>
            <a:r>
              <a:rPr lang="en-US" dirty="0"/>
              <a:t>Third level</a:t>
            </a:r>
          </a:p>
          <a:p>
            <a:pPr lvl="4"/>
            <a:r>
              <a:rPr lang="en-US" dirty="0"/>
              <a:t>Fourth level</a:t>
            </a:r>
          </a:p>
          <a:p>
            <a:pPr lvl="5"/>
            <a:r>
              <a:rPr lang="en-US" dirty="0"/>
              <a:t>Fifth level</a:t>
            </a:r>
          </a:p>
          <a:p>
            <a:pPr lvl="5"/>
            <a:endParaRPr lang="en-US" dirty="0"/>
          </a:p>
        </p:txBody>
      </p:sp>
      <p:pic>
        <p:nvPicPr>
          <p:cNvPr id="9" name="Picture 8">
            <a:extLst>
              <a:ext uri="{FF2B5EF4-FFF2-40B4-BE49-F238E27FC236}">
                <a16:creationId xmlns:a16="http://schemas.microsoft.com/office/drawing/2014/main" id="{9D4F4868-7061-D646-B7E1-D50F7B338088}"/>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457200" y="2057400"/>
            <a:ext cx="5580250" cy="3686489"/>
          </a:xfrm>
          <a:prstGeom prst="rect">
            <a:avLst/>
          </a:prstGeom>
        </p:spPr>
      </p:pic>
    </p:spTree>
    <p:extLst>
      <p:ext uri="{BB962C8B-B14F-4D97-AF65-F5344CB8AC3E}">
        <p14:creationId xmlns:p14="http://schemas.microsoft.com/office/powerpoint/2010/main" val="4045258859"/>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Map layout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7EC297-6357-EF41-BF9D-E039D1C083DF}"/>
              </a:ext>
            </a:extLst>
          </p:cNvPr>
          <p:cNvSpPr>
            <a:spLocks noGrp="1"/>
          </p:cNvSpPr>
          <p:nvPr>
            <p:ph type="title" hasCustomPrompt="1"/>
          </p:nvPr>
        </p:nvSpPr>
        <p:spPr>
          <a:xfrm>
            <a:off x="4572000" y="457201"/>
            <a:ext cx="7159752" cy="839164"/>
          </a:xfrm>
        </p:spPr>
        <p:txBody>
          <a:bodyPr/>
          <a:lstStyle/>
          <a:p>
            <a:r>
              <a:rPr lang="en-US"/>
              <a:t>Headline preset in 32pt bolded for emphasis</a:t>
            </a:r>
          </a:p>
        </p:txBody>
      </p:sp>
      <p:sp>
        <p:nvSpPr>
          <p:cNvPr id="3" name="Footer Placeholder 2">
            <a:extLst>
              <a:ext uri="{FF2B5EF4-FFF2-40B4-BE49-F238E27FC236}">
                <a16:creationId xmlns:a16="http://schemas.microsoft.com/office/drawing/2014/main" id="{3060EA93-E4DC-F64F-B58B-56B627E4BFEE}"/>
              </a:ext>
            </a:extLst>
          </p:cNvPr>
          <p:cNvSpPr>
            <a:spLocks noGrp="1"/>
          </p:cNvSpPr>
          <p:nvPr>
            <p:ph type="ftr" sz="quarter" idx="10"/>
          </p:nvPr>
        </p:nvSpPr>
        <p:spPr/>
        <p:txBody>
          <a:bodyPr/>
          <a:lstStyle/>
          <a:p>
            <a:fld id="{7240D81F-A9C9-BE4E-89F2-C5514A3B633B}" type="slidenum">
              <a:rPr lang="en-US" smtClean="0"/>
              <a:pPr/>
              <a:t>‹Nº›</a:t>
            </a:fld>
            <a:r>
              <a:rPr lang="en-US"/>
              <a:t>	© Experian	</a:t>
            </a:r>
            <a:fld id="{90946941-A803-504E-A5BD-6619F6F5FE25}" type="datetime1">
              <a:rPr lang="en-US" smtClean="0"/>
              <a:pPr/>
              <a:t>4/7/2021</a:t>
            </a:fld>
            <a:r>
              <a:rPr lang="en-US"/>
              <a:t>	Experian Internal</a:t>
            </a:r>
          </a:p>
        </p:txBody>
      </p:sp>
      <p:sp>
        <p:nvSpPr>
          <p:cNvPr id="4" name="Text Placeholder 5">
            <a:extLst>
              <a:ext uri="{FF2B5EF4-FFF2-40B4-BE49-F238E27FC236}">
                <a16:creationId xmlns:a16="http://schemas.microsoft.com/office/drawing/2014/main" id="{DE58E332-19C0-1448-8261-9D1FECBC97E5}"/>
              </a:ext>
            </a:extLst>
          </p:cNvPr>
          <p:cNvSpPr>
            <a:spLocks noGrp="1"/>
          </p:cNvSpPr>
          <p:nvPr>
            <p:ph type="body" sz="quarter" idx="30" hasCustomPrompt="1"/>
          </p:nvPr>
        </p:nvSpPr>
        <p:spPr>
          <a:xfrm>
            <a:off x="4571873" y="1331090"/>
            <a:ext cx="7159752" cy="419100"/>
          </a:xfrm>
        </p:spPr>
        <p:txBody>
          <a:bodyPr>
            <a:normAutofit/>
          </a:bodyPr>
          <a:lstStyle>
            <a:lvl1pPr>
              <a:lnSpc>
                <a:spcPct val="120000"/>
              </a:lnSpc>
              <a:spcBef>
                <a:spcPts val="0"/>
              </a:spcBef>
              <a:defRPr sz="1800">
                <a:solidFill>
                  <a:srgbClr val="1D4F91"/>
                </a:solidFill>
              </a:defRPr>
            </a:lvl1pPr>
          </a:lstStyle>
          <a:p>
            <a:pPr lvl="0"/>
            <a:r>
              <a:rPr lang="en-US" dirty="0" err="1"/>
              <a:t>Subheadline</a:t>
            </a:r>
            <a:r>
              <a:rPr lang="en-US" dirty="0"/>
              <a:t> preset in 18pt, if required</a:t>
            </a:r>
          </a:p>
        </p:txBody>
      </p:sp>
      <p:sp>
        <p:nvSpPr>
          <p:cNvPr id="8" name="Text Placeholder 6">
            <a:extLst>
              <a:ext uri="{FF2B5EF4-FFF2-40B4-BE49-F238E27FC236}">
                <a16:creationId xmlns:a16="http://schemas.microsoft.com/office/drawing/2014/main" id="{844A3435-B93C-224B-94C2-136D51452844}"/>
              </a:ext>
            </a:extLst>
          </p:cNvPr>
          <p:cNvSpPr>
            <a:spLocks noGrp="1"/>
          </p:cNvSpPr>
          <p:nvPr>
            <p:ph type="body" sz="quarter" idx="24" hasCustomPrompt="1"/>
          </p:nvPr>
        </p:nvSpPr>
        <p:spPr>
          <a:xfrm>
            <a:off x="4571874" y="2377940"/>
            <a:ext cx="7159752" cy="3341368"/>
          </a:xfrm>
        </p:spPr>
        <p:txBody>
          <a:bodyPr/>
          <a:lstStyle>
            <a:lvl1pPr>
              <a:lnSpc>
                <a:spcPct val="110000"/>
              </a:lnSpc>
              <a:defRPr sz="1800" b="1">
                <a:solidFill>
                  <a:srgbClr val="1D4F91"/>
                </a:solidFill>
              </a:defRPr>
            </a:lvl1pPr>
            <a:lvl2pPr marL="0" indent="0">
              <a:lnSpc>
                <a:spcPct val="110000"/>
              </a:lnSpc>
              <a:buNone/>
              <a:defRPr sz="1600"/>
            </a:lvl2pPr>
            <a:lvl3pPr marL="347472" indent="-174625">
              <a:lnSpc>
                <a:spcPct val="110000"/>
              </a:lnSpc>
              <a:buFont typeface="Arial" panose="020B0604020202020204" pitchFamily="34" charset="0"/>
              <a:buChar char="•"/>
              <a:tabLst/>
              <a:defRPr sz="1600"/>
            </a:lvl3pPr>
            <a:lvl4pPr marL="521208" indent="-173736">
              <a:lnSpc>
                <a:spcPct val="110000"/>
              </a:lnSpc>
              <a:buFont typeface="System Font Regular"/>
              <a:buChar char="–"/>
              <a:tabLst/>
              <a:defRPr sz="1600"/>
            </a:lvl4pPr>
            <a:lvl5pPr marL="694944" indent="-174625">
              <a:lnSpc>
                <a:spcPct val="110000"/>
              </a:lnSpc>
              <a:buFont typeface="Arial" panose="020B0604020202020204" pitchFamily="34" charset="0"/>
              <a:buChar char="•"/>
              <a:tabLst/>
              <a:defRPr sz="1600"/>
            </a:lvl5pPr>
            <a:lvl6pPr marL="868680" indent="-173736">
              <a:lnSpc>
                <a:spcPct val="110000"/>
              </a:lnSpc>
              <a:buFont typeface="System Font Regular"/>
              <a:buChar char="–"/>
              <a:tabLst/>
              <a:defRPr sz="1600">
                <a:solidFill>
                  <a:srgbClr val="63666A"/>
                </a:solidFill>
              </a:defRPr>
            </a:lvl6pPr>
          </a:lstStyle>
          <a:p>
            <a:pPr lvl="0"/>
            <a:r>
              <a:rPr lang="en-US" dirty="0"/>
              <a:t>Subtitle preset in 18pt Arial Bold</a:t>
            </a:r>
          </a:p>
          <a:p>
            <a:pPr lvl="1"/>
            <a:r>
              <a:rPr lang="en-US" dirty="0"/>
              <a:t>First level</a:t>
            </a:r>
          </a:p>
          <a:p>
            <a:pPr lvl="2"/>
            <a:r>
              <a:rPr lang="en-US" dirty="0"/>
              <a:t>Second level</a:t>
            </a:r>
          </a:p>
          <a:p>
            <a:pPr lvl="3"/>
            <a:r>
              <a:rPr lang="en-US" dirty="0"/>
              <a:t>Third level</a:t>
            </a:r>
          </a:p>
          <a:p>
            <a:pPr lvl="4"/>
            <a:r>
              <a:rPr lang="en-US" dirty="0"/>
              <a:t>Fourth level</a:t>
            </a:r>
          </a:p>
          <a:p>
            <a:pPr lvl="5"/>
            <a:r>
              <a:rPr lang="en-US" dirty="0"/>
              <a:t>Fifth level</a:t>
            </a:r>
          </a:p>
          <a:p>
            <a:pPr lvl="5"/>
            <a:endParaRPr lang="en-US" dirty="0"/>
          </a:p>
        </p:txBody>
      </p:sp>
      <p:pic>
        <p:nvPicPr>
          <p:cNvPr id="9" name="Picture 8">
            <a:extLst>
              <a:ext uri="{FF2B5EF4-FFF2-40B4-BE49-F238E27FC236}">
                <a16:creationId xmlns:a16="http://schemas.microsoft.com/office/drawing/2014/main" id="{6A121DD7-40D7-5348-B9CA-8A53C2FC5857}"/>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457200" y="856174"/>
            <a:ext cx="3262024" cy="5064612"/>
          </a:xfrm>
          <a:prstGeom prst="rect">
            <a:avLst/>
          </a:prstGeom>
        </p:spPr>
      </p:pic>
    </p:spTree>
    <p:extLst>
      <p:ext uri="{BB962C8B-B14F-4D97-AF65-F5344CB8AC3E}">
        <p14:creationId xmlns:p14="http://schemas.microsoft.com/office/powerpoint/2010/main" val="174387223"/>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Map layout 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7EC297-6357-EF41-BF9D-E039D1C083DF}"/>
              </a:ext>
            </a:extLst>
          </p:cNvPr>
          <p:cNvSpPr>
            <a:spLocks noGrp="1"/>
          </p:cNvSpPr>
          <p:nvPr>
            <p:ph type="title" hasCustomPrompt="1"/>
          </p:nvPr>
        </p:nvSpPr>
        <p:spPr/>
        <p:txBody>
          <a:bodyPr/>
          <a:lstStyle/>
          <a:p>
            <a:r>
              <a:rPr lang="en-US"/>
              <a:t>Headline preset in 32pt bolded for emphasis</a:t>
            </a:r>
          </a:p>
        </p:txBody>
      </p:sp>
      <p:sp>
        <p:nvSpPr>
          <p:cNvPr id="3" name="Footer Placeholder 2">
            <a:extLst>
              <a:ext uri="{FF2B5EF4-FFF2-40B4-BE49-F238E27FC236}">
                <a16:creationId xmlns:a16="http://schemas.microsoft.com/office/drawing/2014/main" id="{3060EA93-E4DC-F64F-B58B-56B627E4BFEE}"/>
              </a:ext>
            </a:extLst>
          </p:cNvPr>
          <p:cNvSpPr>
            <a:spLocks noGrp="1"/>
          </p:cNvSpPr>
          <p:nvPr>
            <p:ph type="ftr" sz="quarter" idx="10"/>
          </p:nvPr>
        </p:nvSpPr>
        <p:spPr/>
        <p:txBody>
          <a:bodyPr/>
          <a:lstStyle/>
          <a:p>
            <a:fld id="{7240D81F-A9C9-BE4E-89F2-C5514A3B633B}" type="slidenum">
              <a:rPr lang="en-US" smtClean="0"/>
              <a:pPr/>
              <a:t>‹Nº›</a:t>
            </a:fld>
            <a:r>
              <a:rPr lang="en-US"/>
              <a:t>	© Experian	</a:t>
            </a:r>
            <a:fld id="{90946941-A803-504E-A5BD-6619F6F5FE25}" type="datetime1">
              <a:rPr lang="en-US" smtClean="0"/>
              <a:pPr/>
              <a:t>4/7/2021</a:t>
            </a:fld>
            <a:r>
              <a:rPr lang="en-US"/>
              <a:t>	Experian Internal</a:t>
            </a:r>
          </a:p>
        </p:txBody>
      </p:sp>
      <p:sp>
        <p:nvSpPr>
          <p:cNvPr id="4" name="Text Placeholder 5">
            <a:extLst>
              <a:ext uri="{FF2B5EF4-FFF2-40B4-BE49-F238E27FC236}">
                <a16:creationId xmlns:a16="http://schemas.microsoft.com/office/drawing/2014/main" id="{DE58E332-19C0-1448-8261-9D1FECBC97E5}"/>
              </a:ext>
            </a:extLst>
          </p:cNvPr>
          <p:cNvSpPr>
            <a:spLocks noGrp="1"/>
          </p:cNvSpPr>
          <p:nvPr>
            <p:ph type="body" sz="quarter" idx="30" hasCustomPrompt="1"/>
          </p:nvPr>
        </p:nvSpPr>
        <p:spPr>
          <a:xfrm>
            <a:off x="457200" y="1005840"/>
            <a:ext cx="11274425" cy="419100"/>
          </a:xfrm>
        </p:spPr>
        <p:txBody>
          <a:bodyPr>
            <a:normAutofit/>
          </a:bodyPr>
          <a:lstStyle>
            <a:lvl1pPr>
              <a:lnSpc>
                <a:spcPct val="120000"/>
              </a:lnSpc>
              <a:spcBef>
                <a:spcPts val="0"/>
              </a:spcBef>
              <a:defRPr sz="1800">
                <a:solidFill>
                  <a:srgbClr val="1D4F91"/>
                </a:solidFill>
              </a:defRPr>
            </a:lvl1pPr>
          </a:lstStyle>
          <a:p>
            <a:pPr lvl="0"/>
            <a:r>
              <a:rPr lang="en-US" dirty="0" err="1"/>
              <a:t>Subheadline</a:t>
            </a:r>
            <a:r>
              <a:rPr lang="en-US" dirty="0"/>
              <a:t> preset in 18pt, if required</a:t>
            </a:r>
          </a:p>
        </p:txBody>
      </p:sp>
      <p:sp>
        <p:nvSpPr>
          <p:cNvPr id="8" name="Text Placeholder 6">
            <a:extLst>
              <a:ext uri="{FF2B5EF4-FFF2-40B4-BE49-F238E27FC236}">
                <a16:creationId xmlns:a16="http://schemas.microsoft.com/office/drawing/2014/main" id="{844A3435-B93C-224B-94C2-136D51452844}"/>
              </a:ext>
            </a:extLst>
          </p:cNvPr>
          <p:cNvSpPr>
            <a:spLocks noGrp="1"/>
          </p:cNvSpPr>
          <p:nvPr>
            <p:ph type="body" sz="quarter" idx="24" hasCustomPrompt="1"/>
          </p:nvPr>
        </p:nvSpPr>
        <p:spPr>
          <a:xfrm>
            <a:off x="6533222" y="2011680"/>
            <a:ext cx="5198403" cy="3649755"/>
          </a:xfrm>
        </p:spPr>
        <p:txBody>
          <a:bodyPr/>
          <a:lstStyle>
            <a:lvl1pPr>
              <a:lnSpc>
                <a:spcPct val="110000"/>
              </a:lnSpc>
              <a:defRPr sz="1800" b="1">
                <a:solidFill>
                  <a:srgbClr val="1D4F91"/>
                </a:solidFill>
              </a:defRPr>
            </a:lvl1pPr>
            <a:lvl2pPr marL="0" indent="0">
              <a:lnSpc>
                <a:spcPct val="110000"/>
              </a:lnSpc>
              <a:buNone/>
              <a:defRPr sz="1600"/>
            </a:lvl2pPr>
            <a:lvl3pPr marL="347472" indent="-174625">
              <a:lnSpc>
                <a:spcPct val="110000"/>
              </a:lnSpc>
              <a:buFont typeface="Arial" panose="020B0604020202020204" pitchFamily="34" charset="0"/>
              <a:buChar char="•"/>
              <a:tabLst/>
              <a:defRPr sz="1600"/>
            </a:lvl3pPr>
            <a:lvl4pPr marL="521208" indent="-173736">
              <a:lnSpc>
                <a:spcPct val="110000"/>
              </a:lnSpc>
              <a:buFont typeface="System Font Regular"/>
              <a:buChar char="–"/>
              <a:tabLst/>
              <a:defRPr sz="1600"/>
            </a:lvl4pPr>
            <a:lvl5pPr marL="694944" indent="-174625">
              <a:lnSpc>
                <a:spcPct val="110000"/>
              </a:lnSpc>
              <a:buFont typeface="Arial" panose="020B0604020202020204" pitchFamily="34" charset="0"/>
              <a:buChar char="•"/>
              <a:tabLst/>
              <a:defRPr sz="1600"/>
            </a:lvl5pPr>
            <a:lvl6pPr marL="868680" indent="-173736">
              <a:lnSpc>
                <a:spcPct val="110000"/>
              </a:lnSpc>
              <a:buFont typeface="System Font Regular"/>
              <a:buChar char="–"/>
              <a:tabLst/>
              <a:defRPr sz="1600">
                <a:solidFill>
                  <a:srgbClr val="63666A"/>
                </a:solidFill>
              </a:defRPr>
            </a:lvl6pPr>
          </a:lstStyle>
          <a:p>
            <a:pPr lvl="0"/>
            <a:r>
              <a:rPr lang="en-US" dirty="0"/>
              <a:t>Subtitle preset in 18pt Arial Bold</a:t>
            </a:r>
          </a:p>
          <a:p>
            <a:pPr lvl="1"/>
            <a:r>
              <a:rPr lang="en-US" dirty="0"/>
              <a:t>First level</a:t>
            </a:r>
          </a:p>
          <a:p>
            <a:pPr lvl="2"/>
            <a:r>
              <a:rPr lang="en-US" dirty="0"/>
              <a:t>Second level</a:t>
            </a:r>
          </a:p>
          <a:p>
            <a:pPr lvl="3"/>
            <a:r>
              <a:rPr lang="en-US" dirty="0"/>
              <a:t>Third level</a:t>
            </a:r>
          </a:p>
          <a:p>
            <a:pPr lvl="4"/>
            <a:r>
              <a:rPr lang="en-US" dirty="0"/>
              <a:t>Fourth level</a:t>
            </a:r>
          </a:p>
          <a:p>
            <a:pPr lvl="5"/>
            <a:r>
              <a:rPr lang="en-US" dirty="0"/>
              <a:t>Fifth level</a:t>
            </a:r>
          </a:p>
          <a:p>
            <a:pPr lvl="5"/>
            <a:endParaRPr lang="en-US" dirty="0"/>
          </a:p>
        </p:txBody>
      </p:sp>
      <p:pic>
        <p:nvPicPr>
          <p:cNvPr id="11" name="Picture 10">
            <a:extLst>
              <a:ext uri="{FF2B5EF4-FFF2-40B4-BE49-F238E27FC236}">
                <a16:creationId xmlns:a16="http://schemas.microsoft.com/office/drawing/2014/main" id="{D6990C2D-1089-B24E-ABED-2C18260FF2EF}"/>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457200" y="2057400"/>
            <a:ext cx="5568931" cy="3983786"/>
          </a:xfrm>
          <a:prstGeom prst="rect">
            <a:avLst/>
          </a:prstGeom>
        </p:spPr>
      </p:pic>
    </p:spTree>
    <p:extLst>
      <p:ext uri="{BB962C8B-B14F-4D97-AF65-F5344CB8AC3E}">
        <p14:creationId xmlns:p14="http://schemas.microsoft.com/office/powerpoint/2010/main" val="1442886438"/>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Device image layout 1">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9C70852F-A18C-C248-B5F7-1BF8ED6360C0}"/>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0" name="Rectangle 9">
            <a:extLst>
              <a:ext uri="{FF2B5EF4-FFF2-40B4-BE49-F238E27FC236}">
                <a16:creationId xmlns:a16="http://schemas.microsoft.com/office/drawing/2014/main" id="{DDFD207B-2BFE-D146-9AAE-EAA3FEC2CE63}"/>
              </a:ext>
            </a:extLst>
          </p:cNvPr>
          <p:cNvSpPr/>
          <p:nvPr userDrawn="1"/>
        </p:nvSpPr>
        <p:spPr>
          <a:xfrm>
            <a:off x="0" y="0"/>
            <a:ext cx="12192000" cy="6858000"/>
          </a:xfrm>
          <a:prstGeom prst="rect">
            <a:avLst/>
          </a:prstGeom>
          <a:gradFill flip="none" rotWithShape="1">
            <a:gsLst>
              <a:gs pos="24000">
                <a:schemeClr val="bg1">
                  <a:alpha val="0"/>
                </a:schemeClr>
              </a:gs>
              <a:gs pos="0">
                <a:schemeClr val="bg1">
                  <a:alpha val="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67EC297-6357-EF41-BF9D-E039D1C083DF}"/>
              </a:ext>
            </a:extLst>
          </p:cNvPr>
          <p:cNvSpPr>
            <a:spLocks noGrp="1"/>
          </p:cNvSpPr>
          <p:nvPr>
            <p:ph type="title" hasCustomPrompt="1"/>
          </p:nvPr>
        </p:nvSpPr>
        <p:spPr>
          <a:xfrm>
            <a:off x="457200" y="457201"/>
            <a:ext cx="5411165" cy="887412"/>
          </a:xfrm>
        </p:spPr>
        <p:txBody>
          <a:bodyPr/>
          <a:lstStyle/>
          <a:p>
            <a:r>
              <a:rPr lang="en-US"/>
              <a:t>Headline preset in 32pt bolded for emphasis</a:t>
            </a:r>
          </a:p>
        </p:txBody>
      </p:sp>
      <p:sp>
        <p:nvSpPr>
          <p:cNvPr id="3" name="Footer Placeholder 2">
            <a:extLst>
              <a:ext uri="{FF2B5EF4-FFF2-40B4-BE49-F238E27FC236}">
                <a16:creationId xmlns:a16="http://schemas.microsoft.com/office/drawing/2014/main" id="{3060EA93-E4DC-F64F-B58B-56B627E4BFEE}"/>
              </a:ext>
            </a:extLst>
          </p:cNvPr>
          <p:cNvSpPr>
            <a:spLocks noGrp="1"/>
          </p:cNvSpPr>
          <p:nvPr>
            <p:ph type="ftr" sz="quarter" idx="10"/>
          </p:nvPr>
        </p:nvSpPr>
        <p:spPr/>
        <p:txBody>
          <a:bodyPr/>
          <a:lstStyle/>
          <a:p>
            <a:fld id="{7240D81F-A9C9-BE4E-89F2-C5514A3B633B}" type="slidenum">
              <a:rPr lang="en-US" smtClean="0"/>
              <a:pPr/>
              <a:t>‹Nº›</a:t>
            </a:fld>
            <a:r>
              <a:rPr lang="en-US"/>
              <a:t>	© Experian	</a:t>
            </a:r>
            <a:fld id="{90946941-A803-504E-A5BD-6619F6F5FE25}" type="datetime1">
              <a:rPr lang="en-US" smtClean="0"/>
              <a:pPr/>
              <a:t>4/7/2021</a:t>
            </a:fld>
            <a:r>
              <a:rPr lang="en-US"/>
              <a:t>	Experian Internal</a:t>
            </a:r>
          </a:p>
        </p:txBody>
      </p:sp>
      <p:sp>
        <p:nvSpPr>
          <p:cNvPr id="4" name="Text Placeholder 5">
            <a:extLst>
              <a:ext uri="{FF2B5EF4-FFF2-40B4-BE49-F238E27FC236}">
                <a16:creationId xmlns:a16="http://schemas.microsoft.com/office/drawing/2014/main" id="{DE58E332-19C0-1448-8261-9D1FECBC97E5}"/>
              </a:ext>
            </a:extLst>
          </p:cNvPr>
          <p:cNvSpPr>
            <a:spLocks noGrp="1"/>
          </p:cNvSpPr>
          <p:nvPr>
            <p:ph type="body" sz="quarter" idx="30" hasCustomPrompt="1"/>
          </p:nvPr>
        </p:nvSpPr>
        <p:spPr>
          <a:xfrm>
            <a:off x="457200" y="1387801"/>
            <a:ext cx="5411165" cy="419100"/>
          </a:xfrm>
        </p:spPr>
        <p:txBody>
          <a:bodyPr>
            <a:normAutofit/>
          </a:bodyPr>
          <a:lstStyle>
            <a:lvl1pPr>
              <a:lnSpc>
                <a:spcPct val="120000"/>
              </a:lnSpc>
              <a:spcBef>
                <a:spcPts val="0"/>
              </a:spcBef>
              <a:defRPr sz="1800">
                <a:solidFill>
                  <a:srgbClr val="1D4F91"/>
                </a:solidFill>
              </a:defRPr>
            </a:lvl1pPr>
          </a:lstStyle>
          <a:p>
            <a:pPr lvl="0"/>
            <a:r>
              <a:rPr lang="en-US" dirty="0" err="1"/>
              <a:t>Subheadline</a:t>
            </a:r>
            <a:r>
              <a:rPr lang="en-US" dirty="0"/>
              <a:t> preset in 18pt, if required</a:t>
            </a:r>
          </a:p>
        </p:txBody>
      </p:sp>
      <p:sp>
        <p:nvSpPr>
          <p:cNvPr id="12" name="Picture Placeholder 10">
            <a:extLst>
              <a:ext uri="{FF2B5EF4-FFF2-40B4-BE49-F238E27FC236}">
                <a16:creationId xmlns:a16="http://schemas.microsoft.com/office/drawing/2014/main" id="{4BD8D597-C222-C241-A94F-5641B6577825}"/>
              </a:ext>
            </a:extLst>
          </p:cNvPr>
          <p:cNvSpPr>
            <a:spLocks noGrp="1"/>
          </p:cNvSpPr>
          <p:nvPr>
            <p:ph type="pic" sz="quarter" idx="21" hasCustomPrompt="1"/>
          </p:nvPr>
        </p:nvSpPr>
        <p:spPr>
          <a:xfrm>
            <a:off x="6464968" y="1344613"/>
            <a:ext cx="4989095" cy="2643187"/>
          </a:xfrm>
          <a:ln w="76200">
            <a:solidFill>
              <a:schemeClr val="tx1"/>
            </a:solidFill>
          </a:ln>
        </p:spPr>
        <p:txBody>
          <a:bodyPr anchor="ctr">
            <a:normAutofit/>
          </a:bodyPr>
          <a:lstStyle>
            <a:lvl1pPr algn="ctr">
              <a:defRPr sz="2000" b="1">
                <a:solidFill>
                  <a:srgbClr val="E63888"/>
                </a:solidFill>
              </a:defRPr>
            </a:lvl1pPr>
          </a:lstStyle>
          <a:p>
            <a:r>
              <a:rPr lang="en-US" dirty="0"/>
              <a:t>[insert image here]</a:t>
            </a:r>
          </a:p>
        </p:txBody>
      </p:sp>
      <p:pic>
        <p:nvPicPr>
          <p:cNvPr id="15" name="Picture 14" descr="A picture containing drawing&#10;&#10;Description automatically generated">
            <a:extLst>
              <a:ext uri="{FF2B5EF4-FFF2-40B4-BE49-F238E27FC236}">
                <a16:creationId xmlns:a16="http://schemas.microsoft.com/office/drawing/2014/main" id="{BCDAFF91-7786-B848-8C89-A67F7F389549}"/>
              </a:ext>
            </a:extLst>
          </p:cNvPr>
          <p:cNvPicPr>
            <a:picLocks noChangeAspect="1"/>
          </p:cNvPicPr>
          <p:nvPr userDrawn="1"/>
        </p:nvPicPr>
        <p:blipFill>
          <a:blip r:embed="rId3"/>
          <a:stretch>
            <a:fillRect/>
          </a:stretch>
        </p:blipFill>
        <p:spPr>
          <a:xfrm>
            <a:off x="11361181" y="5987242"/>
            <a:ext cx="457200" cy="577516"/>
          </a:xfrm>
          <a:prstGeom prst="rect">
            <a:avLst/>
          </a:prstGeom>
        </p:spPr>
      </p:pic>
    </p:spTree>
    <p:extLst>
      <p:ext uri="{BB962C8B-B14F-4D97-AF65-F5344CB8AC3E}">
        <p14:creationId xmlns:p14="http://schemas.microsoft.com/office/powerpoint/2010/main" val="6843186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ver Data Art 6">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6293381D-8EF8-C145-B2C7-528E878A4F81}"/>
              </a:ext>
            </a:extLst>
          </p:cNvPr>
          <p:cNvSpPr>
            <a:spLocks noGrp="1"/>
          </p:cNvSpPr>
          <p:nvPr>
            <p:ph type="ftr" sz="quarter" idx="10"/>
          </p:nvPr>
        </p:nvSpPr>
        <p:spPr/>
        <p:txBody>
          <a:bodyPr/>
          <a:lstStyle/>
          <a:p>
            <a:r>
              <a:rPr lang="en-US"/>
              <a:t>©2020 Experian Information Solutions, Inc. All rights reserved. Experian and the Experian marks used herein are trademarks or registered trademarks of Experian Information Solutions, Inc. Other product and company names mentioned herein are the trademarks of their respective owners. No part of this copyrighted work may be reproduced, modified, or distributed in any form or manner without the prior written permission of Experian. </a:t>
            </a:r>
          </a:p>
          <a:p>
            <a:r>
              <a:rPr lang="en-US" b="1"/>
              <a:t>Experian [Public. Confidential. Internal. Restricted. – please choose the appropriate category].</a:t>
            </a:r>
            <a:endParaRPr lang="en-US"/>
          </a:p>
        </p:txBody>
      </p:sp>
      <p:sp>
        <p:nvSpPr>
          <p:cNvPr id="8" name="Title 7">
            <a:extLst>
              <a:ext uri="{FF2B5EF4-FFF2-40B4-BE49-F238E27FC236}">
                <a16:creationId xmlns:a16="http://schemas.microsoft.com/office/drawing/2014/main" id="{498EBF0E-B0EC-F14C-B262-99A122ED50DD}"/>
              </a:ext>
            </a:extLst>
          </p:cNvPr>
          <p:cNvSpPr>
            <a:spLocks noGrp="1"/>
          </p:cNvSpPr>
          <p:nvPr>
            <p:ph type="title" hasCustomPrompt="1"/>
          </p:nvPr>
        </p:nvSpPr>
        <p:spPr/>
        <p:txBody>
          <a:bodyPr/>
          <a:lstStyle/>
          <a:p>
            <a:r>
              <a:rPr lang="en-US"/>
              <a:t>Presentation Title</a:t>
            </a:r>
          </a:p>
        </p:txBody>
      </p:sp>
      <p:pic>
        <p:nvPicPr>
          <p:cNvPr id="5" name="Picture 4">
            <a:extLst>
              <a:ext uri="{FF2B5EF4-FFF2-40B4-BE49-F238E27FC236}">
                <a16:creationId xmlns:a16="http://schemas.microsoft.com/office/drawing/2014/main" id="{E3191253-719D-B24D-9901-306090EF3B6B}"/>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0" y="0"/>
            <a:ext cx="8381874" cy="2937925"/>
          </a:xfrm>
          <a:prstGeom prst="rect">
            <a:avLst/>
          </a:prstGeom>
        </p:spPr>
      </p:pic>
      <p:sp>
        <p:nvSpPr>
          <p:cNvPr id="9" name="Text Placeholder 3">
            <a:extLst>
              <a:ext uri="{FF2B5EF4-FFF2-40B4-BE49-F238E27FC236}">
                <a16:creationId xmlns:a16="http://schemas.microsoft.com/office/drawing/2014/main" id="{D0AF8CA2-461F-5047-AECA-D5229F80AC7F}"/>
              </a:ext>
            </a:extLst>
          </p:cNvPr>
          <p:cNvSpPr>
            <a:spLocks noGrp="1"/>
          </p:cNvSpPr>
          <p:nvPr>
            <p:ph type="body" sz="quarter" idx="11" hasCustomPrompt="1"/>
          </p:nvPr>
        </p:nvSpPr>
        <p:spPr>
          <a:xfrm>
            <a:off x="457200" y="4572001"/>
            <a:ext cx="10627895" cy="866274"/>
          </a:xfrm>
        </p:spPr>
        <p:txBody>
          <a:bodyPr/>
          <a:lstStyle>
            <a:lvl1pPr marL="0" marR="0" indent="0" algn="l" defTabSz="914400" rtl="0" eaLnBrk="1" fontAlgn="auto" latinLnBrk="0" hangingPunct="1">
              <a:lnSpc>
                <a:spcPct val="90000"/>
              </a:lnSpc>
              <a:spcBef>
                <a:spcPts val="1000"/>
              </a:spcBef>
              <a:spcAft>
                <a:spcPts val="0"/>
              </a:spcAft>
              <a:buClrTx/>
              <a:buSzTx/>
              <a:buFontTx/>
              <a:buNone/>
              <a:tabLst/>
              <a:defRPr>
                <a:solidFill>
                  <a:srgbClr val="63666A"/>
                </a:solidFill>
              </a:defRPr>
            </a:lvl1pPr>
          </a:lstStyle>
          <a:p>
            <a:r>
              <a:rPr lang="en-US" sz="1800"/>
              <a:t>Subtitle can go here / Presented by Name of Presenter</a:t>
            </a:r>
            <a:br>
              <a:rPr lang="en-US" sz="1800"/>
            </a:br>
            <a:r>
              <a:rPr lang="en-US" sz="1800"/>
              <a:t>Day / Month / Year</a:t>
            </a:r>
          </a:p>
        </p:txBody>
      </p:sp>
    </p:spTree>
    <p:extLst>
      <p:ext uri="{BB962C8B-B14F-4D97-AF65-F5344CB8AC3E}">
        <p14:creationId xmlns:p14="http://schemas.microsoft.com/office/powerpoint/2010/main" val="808919057"/>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Device image layout 2">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9FA333F-CE91-F24B-A99D-D7AC6FA16289}"/>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9" name="Rectangle 8">
            <a:extLst>
              <a:ext uri="{FF2B5EF4-FFF2-40B4-BE49-F238E27FC236}">
                <a16:creationId xmlns:a16="http://schemas.microsoft.com/office/drawing/2014/main" id="{64961BBD-16F9-234F-8D7C-3A82D6E387C6}"/>
              </a:ext>
            </a:extLst>
          </p:cNvPr>
          <p:cNvSpPr/>
          <p:nvPr userDrawn="1"/>
        </p:nvSpPr>
        <p:spPr>
          <a:xfrm>
            <a:off x="0" y="0"/>
            <a:ext cx="12192000" cy="6859982"/>
          </a:xfrm>
          <a:prstGeom prst="rect">
            <a:avLst/>
          </a:prstGeom>
          <a:gradFill flip="none" rotWithShape="1">
            <a:gsLst>
              <a:gs pos="49000">
                <a:schemeClr val="bg1">
                  <a:lumMod val="95000"/>
                  <a:alpha val="0"/>
                </a:schemeClr>
              </a:gs>
              <a:gs pos="23000">
                <a:schemeClr val="bg1">
                  <a:lumMod val="9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Picture Placeholder 10">
            <a:extLst>
              <a:ext uri="{FF2B5EF4-FFF2-40B4-BE49-F238E27FC236}">
                <a16:creationId xmlns:a16="http://schemas.microsoft.com/office/drawing/2014/main" id="{2D4013AE-A50B-3743-B657-99DB73F7C041}"/>
              </a:ext>
            </a:extLst>
          </p:cNvPr>
          <p:cNvSpPr>
            <a:spLocks noGrp="1"/>
          </p:cNvSpPr>
          <p:nvPr>
            <p:ph type="pic" sz="quarter" idx="23" hasCustomPrompt="1"/>
          </p:nvPr>
        </p:nvSpPr>
        <p:spPr>
          <a:xfrm>
            <a:off x="5646143" y="2066309"/>
            <a:ext cx="5157216" cy="2816352"/>
          </a:xfrm>
          <a:ln w="44450">
            <a:solidFill>
              <a:schemeClr val="bg2">
                <a:lumMod val="40000"/>
                <a:lumOff val="60000"/>
              </a:schemeClr>
            </a:solidFill>
          </a:ln>
        </p:spPr>
        <p:txBody>
          <a:bodyPr anchor="ctr">
            <a:normAutofit/>
          </a:bodyPr>
          <a:lstStyle>
            <a:lvl1pPr algn="ctr">
              <a:defRPr sz="2000" b="1">
                <a:solidFill>
                  <a:srgbClr val="E63888"/>
                </a:solidFill>
              </a:defRPr>
            </a:lvl1pPr>
          </a:lstStyle>
          <a:p>
            <a:r>
              <a:rPr lang="en-US" dirty="0"/>
              <a:t>[insert image here]</a:t>
            </a:r>
          </a:p>
        </p:txBody>
      </p:sp>
      <p:sp>
        <p:nvSpPr>
          <p:cNvPr id="2" name="Title 1">
            <a:extLst>
              <a:ext uri="{FF2B5EF4-FFF2-40B4-BE49-F238E27FC236}">
                <a16:creationId xmlns:a16="http://schemas.microsoft.com/office/drawing/2014/main" id="{967EC297-6357-EF41-BF9D-E039D1C083DF}"/>
              </a:ext>
            </a:extLst>
          </p:cNvPr>
          <p:cNvSpPr>
            <a:spLocks noGrp="1"/>
          </p:cNvSpPr>
          <p:nvPr>
            <p:ph type="title" hasCustomPrompt="1"/>
          </p:nvPr>
        </p:nvSpPr>
        <p:spPr/>
        <p:txBody>
          <a:bodyPr/>
          <a:lstStyle/>
          <a:p>
            <a:r>
              <a:rPr lang="en-US"/>
              <a:t>Headline preset in 32pt bolded for emphasis</a:t>
            </a:r>
          </a:p>
        </p:txBody>
      </p:sp>
      <p:sp>
        <p:nvSpPr>
          <p:cNvPr id="3" name="Footer Placeholder 2">
            <a:extLst>
              <a:ext uri="{FF2B5EF4-FFF2-40B4-BE49-F238E27FC236}">
                <a16:creationId xmlns:a16="http://schemas.microsoft.com/office/drawing/2014/main" id="{3060EA93-E4DC-F64F-B58B-56B627E4BFEE}"/>
              </a:ext>
            </a:extLst>
          </p:cNvPr>
          <p:cNvSpPr>
            <a:spLocks noGrp="1"/>
          </p:cNvSpPr>
          <p:nvPr>
            <p:ph type="ftr" sz="quarter" idx="10"/>
          </p:nvPr>
        </p:nvSpPr>
        <p:spPr/>
        <p:txBody>
          <a:bodyPr/>
          <a:lstStyle/>
          <a:p>
            <a:fld id="{7240D81F-A9C9-BE4E-89F2-C5514A3B633B}" type="slidenum">
              <a:rPr lang="en-US" smtClean="0"/>
              <a:pPr/>
              <a:t>‹Nº›</a:t>
            </a:fld>
            <a:r>
              <a:rPr lang="en-US"/>
              <a:t>	© Experian	</a:t>
            </a:r>
            <a:fld id="{90946941-A803-504E-A5BD-6619F6F5FE25}" type="datetime1">
              <a:rPr lang="en-US" smtClean="0"/>
              <a:pPr/>
              <a:t>4/7/2021</a:t>
            </a:fld>
            <a:r>
              <a:rPr lang="en-US"/>
              <a:t>	Experian Internal</a:t>
            </a:r>
          </a:p>
        </p:txBody>
      </p:sp>
      <p:sp>
        <p:nvSpPr>
          <p:cNvPr id="4" name="Text Placeholder 5">
            <a:extLst>
              <a:ext uri="{FF2B5EF4-FFF2-40B4-BE49-F238E27FC236}">
                <a16:creationId xmlns:a16="http://schemas.microsoft.com/office/drawing/2014/main" id="{DE58E332-19C0-1448-8261-9D1FECBC97E5}"/>
              </a:ext>
            </a:extLst>
          </p:cNvPr>
          <p:cNvSpPr>
            <a:spLocks noGrp="1"/>
          </p:cNvSpPr>
          <p:nvPr>
            <p:ph type="body" sz="quarter" idx="30" hasCustomPrompt="1"/>
          </p:nvPr>
        </p:nvSpPr>
        <p:spPr>
          <a:xfrm>
            <a:off x="457200" y="1005840"/>
            <a:ext cx="11274425" cy="419100"/>
          </a:xfrm>
        </p:spPr>
        <p:txBody>
          <a:bodyPr>
            <a:normAutofit/>
          </a:bodyPr>
          <a:lstStyle>
            <a:lvl1pPr>
              <a:lnSpc>
                <a:spcPct val="120000"/>
              </a:lnSpc>
              <a:spcBef>
                <a:spcPts val="0"/>
              </a:spcBef>
              <a:defRPr sz="1800">
                <a:solidFill>
                  <a:srgbClr val="1D4F91"/>
                </a:solidFill>
              </a:defRPr>
            </a:lvl1pPr>
          </a:lstStyle>
          <a:p>
            <a:pPr lvl="0"/>
            <a:r>
              <a:rPr lang="en-US" dirty="0" err="1"/>
              <a:t>Subheadline</a:t>
            </a:r>
            <a:r>
              <a:rPr lang="en-US" dirty="0"/>
              <a:t> preset in 18pt, if required</a:t>
            </a:r>
          </a:p>
        </p:txBody>
      </p:sp>
      <p:pic>
        <p:nvPicPr>
          <p:cNvPr id="12" name="Picture 11" descr="A picture containing drawing&#10;&#10;Description automatically generated">
            <a:extLst>
              <a:ext uri="{FF2B5EF4-FFF2-40B4-BE49-F238E27FC236}">
                <a16:creationId xmlns:a16="http://schemas.microsoft.com/office/drawing/2014/main" id="{F6930B65-2763-E149-B9A6-1E3D2322292E}"/>
              </a:ext>
            </a:extLst>
          </p:cNvPr>
          <p:cNvPicPr>
            <a:picLocks noChangeAspect="1"/>
          </p:cNvPicPr>
          <p:nvPr userDrawn="1"/>
        </p:nvPicPr>
        <p:blipFill>
          <a:blip r:embed="rId3"/>
          <a:stretch>
            <a:fillRect/>
          </a:stretch>
        </p:blipFill>
        <p:spPr>
          <a:xfrm>
            <a:off x="11361181" y="5987242"/>
            <a:ext cx="457200" cy="577516"/>
          </a:xfrm>
          <a:prstGeom prst="rect">
            <a:avLst/>
          </a:prstGeom>
        </p:spPr>
      </p:pic>
      <p:sp>
        <p:nvSpPr>
          <p:cNvPr id="13" name="Text Placeholder 6">
            <a:extLst>
              <a:ext uri="{FF2B5EF4-FFF2-40B4-BE49-F238E27FC236}">
                <a16:creationId xmlns:a16="http://schemas.microsoft.com/office/drawing/2014/main" id="{F126E209-490A-0D46-85BB-489722383FAC}"/>
              </a:ext>
            </a:extLst>
          </p:cNvPr>
          <p:cNvSpPr>
            <a:spLocks noGrp="1"/>
          </p:cNvSpPr>
          <p:nvPr>
            <p:ph type="body" sz="quarter" idx="24" hasCustomPrompt="1"/>
          </p:nvPr>
        </p:nvSpPr>
        <p:spPr>
          <a:xfrm>
            <a:off x="457201" y="2011680"/>
            <a:ext cx="4114800" cy="3649755"/>
          </a:xfrm>
        </p:spPr>
        <p:txBody>
          <a:bodyPr/>
          <a:lstStyle>
            <a:lvl1pPr>
              <a:lnSpc>
                <a:spcPct val="110000"/>
              </a:lnSpc>
              <a:defRPr sz="1800" b="1">
                <a:solidFill>
                  <a:srgbClr val="1D4F91"/>
                </a:solidFill>
              </a:defRPr>
            </a:lvl1pPr>
            <a:lvl2pPr marL="0" indent="0">
              <a:lnSpc>
                <a:spcPct val="110000"/>
              </a:lnSpc>
              <a:buNone/>
              <a:defRPr sz="1600"/>
            </a:lvl2pPr>
            <a:lvl3pPr marL="347472" indent="-174625">
              <a:lnSpc>
                <a:spcPct val="110000"/>
              </a:lnSpc>
              <a:buFont typeface="Arial" panose="020B0604020202020204" pitchFamily="34" charset="0"/>
              <a:buChar char="•"/>
              <a:tabLst/>
              <a:defRPr sz="1600"/>
            </a:lvl3pPr>
            <a:lvl4pPr marL="521208" indent="-173736">
              <a:lnSpc>
                <a:spcPct val="110000"/>
              </a:lnSpc>
              <a:buFont typeface="System Font Regular"/>
              <a:buChar char="–"/>
              <a:tabLst/>
              <a:defRPr sz="1600"/>
            </a:lvl4pPr>
            <a:lvl5pPr marL="694944" indent="-174625">
              <a:lnSpc>
                <a:spcPct val="110000"/>
              </a:lnSpc>
              <a:buFont typeface="Arial" panose="020B0604020202020204" pitchFamily="34" charset="0"/>
              <a:buChar char="•"/>
              <a:tabLst/>
              <a:defRPr sz="1600"/>
            </a:lvl5pPr>
            <a:lvl6pPr marL="868680" indent="-173736">
              <a:lnSpc>
                <a:spcPct val="110000"/>
              </a:lnSpc>
              <a:buFont typeface="System Font Regular"/>
              <a:buChar char="–"/>
              <a:tabLst/>
              <a:defRPr sz="1600">
                <a:solidFill>
                  <a:srgbClr val="63666A"/>
                </a:solidFill>
              </a:defRPr>
            </a:lvl6pPr>
          </a:lstStyle>
          <a:p>
            <a:pPr lvl="0"/>
            <a:r>
              <a:rPr lang="en-US" dirty="0"/>
              <a:t>Subtitle preset in 18pt Arial Bold</a:t>
            </a:r>
          </a:p>
          <a:p>
            <a:pPr lvl="1"/>
            <a:r>
              <a:rPr lang="en-US" dirty="0"/>
              <a:t>First level</a:t>
            </a:r>
          </a:p>
          <a:p>
            <a:pPr lvl="2"/>
            <a:r>
              <a:rPr lang="en-US" dirty="0"/>
              <a:t>Second level</a:t>
            </a:r>
          </a:p>
          <a:p>
            <a:pPr lvl="3"/>
            <a:r>
              <a:rPr lang="en-US" dirty="0"/>
              <a:t>Third level</a:t>
            </a:r>
          </a:p>
          <a:p>
            <a:pPr lvl="4"/>
            <a:r>
              <a:rPr lang="en-US" dirty="0"/>
              <a:t>Fourth level</a:t>
            </a:r>
          </a:p>
          <a:p>
            <a:pPr lvl="5"/>
            <a:r>
              <a:rPr lang="en-US" dirty="0"/>
              <a:t>Fifth level</a:t>
            </a:r>
          </a:p>
          <a:p>
            <a:pPr lvl="5"/>
            <a:endParaRPr lang="en-US" dirty="0"/>
          </a:p>
        </p:txBody>
      </p:sp>
    </p:spTree>
    <p:extLst>
      <p:ext uri="{BB962C8B-B14F-4D97-AF65-F5344CB8AC3E}">
        <p14:creationId xmlns:p14="http://schemas.microsoft.com/office/powerpoint/2010/main" val="1003218597"/>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Device image layout 3">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EBAAF18-EAED-FF48-AC7C-3C9E4199F7A9}"/>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0" y="0"/>
            <a:ext cx="12192000" cy="6936251"/>
          </a:xfrm>
          <a:prstGeom prst="rect">
            <a:avLst/>
          </a:prstGeom>
        </p:spPr>
      </p:pic>
      <p:sp>
        <p:nvSpPr>
          <p:cNvPr id="11" name="Rectangle 10">
            <a:extLst>
              <a:ext uri="{FF2B5EF4-FFF2-40B4-BE49-F238E27FC236}">
                <a16:creationId xmlns:a16="http://schemas.microsoft.com/office/drawing/2014/main" id="{A40DE3B3-FB80-E84F-A17A-791D833C73C6}"/>
              </a:ext>
            </a:extLst>
          </p:cNvPr>
          <p:cNvSpPr/>
          <p:nvPr userDrawn="1"/>
        </p:nvSpPr>
        <p:spPr>
          <a:xfrm>
            <a:off x="1" y="0"/>
            <a:ext cx="12192000" cy="6936251"/>
          </a:xfrm>
          <a:prstGeom prst="rect">
            <a:avLst/>
          </a:prstGeom>
          <a:gradFill flip="none" rotWithShape="1">
            <a:gsLst>
              <a:gs pos="44000">
                <a:schemeClr val="bg1">
                  <a:lumMod val="95000"/>
                  <a:alpha val="0"/>
                </a:schemeClr>
              </a:gs>
              <a:gs pos="78000">
                <a:schemeClr val="bg1">
                  <a:lumMod val="9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Picture Placeholder 10">
            <a:extLst>
              <a:ext uri="{FF2B5EF4-FFF2-40B4-BE49-F238E27FC236}">
                <a16:creationId xmlns:a16="http://schemas.microsoft.com/office/drawing/2014/main" id="{4ED12469-E58B-3843-95B1-F42D74F906BD}"/>
              </a:ext>
            </a:extLst>
          </p:cNvPr>
          <p:cNvSpPr>
            <a:spLocks noGrp="1"/>
          </p:cNvSpPr>
          <p:nvPr>
            <p:ph type="pic" sz="quarter" idx="23" hasCustomPrompt="1"/>
          </p:nvPr>
        </p:nvSpPr>
        <p:spPr>
          <a:xfrm>
            <a:off x="1507958" y="1401498"/>
            <a:ext cx="2478514" cy="4206240"/>
          </a:xfrm>
          <a:custGeom>
            <a:avLst/>
            <a:gdLst>
              <a:gd name="connsiteX0" fmla="*/ 0 w 2470484"/>
              <a:gd name="connsiteY0" fmla="*/ 4206240 h 4206240"/>
              <a:gd name="connsiteX1" fmla="*/ 40096 w 2470484"/>
              <a:gd name="connsiteY1" fmla="*/ 0 h 4206240"/>
              <a:gd name="connsiteX2" fmla="*/ 2430388 w 2470484"/>
              <a:gd name="connsiteY2" fmla="*/ 0 h 4206240"/>
              <a:gd name="connsiteX3" fmla="*/ 2470484 w 2470484"/>
              <a:gd name="connsiteY3" fmla="*/ 4206240 h 4206240"/>
              <a:gd name="connsiteX4" fmla="*/ 0 w 2470484"/>
              <a:gd name="connsiteY4" fmla="*/ 4206240 h 4206240"/>
              <a:gd name="connsiteX0" fmla="*/ 0 w 2478514"/>
              <a:gd name="connsiteY0" fmla="*/ 4206240 h 4206240"/>
              <a:gd name="connsiteX1" fmla="*/ 40096 w 2478514"/>
              <a:gd name="connsiteY1" fmla="*/ 0 h 4206240"/>
              <a:gd name="connsiteX2" fmla="*/ 2478514 w 2478514"/>
              <a:gd name="connsiteY2" fmla="*/ 0 h 4206240"/>
              <a:gd name="connsiteX3" fmla="*/ 2470484 w 2478514"/>
              <a:gd name="connsiteY3" fmla="*/ 4206240 h 4206240"/>
              <a:gd name="connsiteX4" fmla="*/ 0 w 2478514"/>
              <a:gd name="connsiteY4" fmla="*/ 4206240 h 42062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8514" h="4206240">
                <a:moveTo>
                  <a:pt x="0" y="4206240"/>
                </a:moveTo>
                <a:lnTo>
                  <a:pt x="40096" y="0"/>
                </a:lnTo>
                <a:lnTo>
                  <a:pt x="2478514" y="0"/>
                </a:lnTo>
                <a:cubicBezTo>
                  <a:pt x="2475837" y="1402080"/>
                  <a:pt x="2473161" y="2804160"/>
                  <a:pt x="2470484" y="4206240"/>
                </a:cubicBezTo>
                <a:lnTo>
                  <a:pt x="0" y="4206240"/>
                </a:lnTo>
                <a:close/>
              </a:path>
            </a:pathLst>
          </a:custGeom>
          <a:ln>
            <a:solidFill>
              <a:schemeClr val="bg2">
                <a:lumMod val="40000"/>
                <a:lumOff val="60000"/>
              </a:schemeClr>
            </a:solidFill>
          </a:ln>
        </p:spPr>
        <p:txBody>
          <a:bodyPr anchor="ctr">
            <a:normAutofit/>
          </a:bodyPr>
          <a:lstStyle>
            <a:lvl1pPr algn="ctr">
              <a:defRPr sz="2000" b="1">
                <a:solidFill>
                  <a:srgbClr val="E63888"/>
                </a:solidFill>
              </a:defRPr>
            </a:lvl1pPr>
          </a:lstStyle>
          <a:p>
            <a:r>
              <a:rPr lang="en-US" dirty="0"/>
              <a:t>[insert image here]</a:t>
            </a:r>
          </a:p>
        </p:txBody>
      </p:sp>
      <p:sp>
        <p:nvSpPr>
          <p:cNvPr id="2" name="Title 1">
            <a:extLst>
              <a:ext uri="{FF2B5EF4-FFF2-40B4-BE49-F238E27FC236}">
                <a16:creationId xmlns:a16="http://schemas.microsoft.com/office/drawing/2014/main" id="{967EC297-6357-EF41-BF9D-E039D1C083DF}"/>
              </a:ext>
            </a:extLst>
          </p:cNvPr>
          <p:cNvSpPr>
            <a:spLocks noGrp="1"/>
          </p:cNvSpPr>
          <p:nvPr>
            <p:ph type="title" hasCustomPrompt="1"/>
          </p:nvPr>
        </p:nvSpPr>
        <p:spPr>
          <a:xfrm>
            <a:off x="5499947" y="457201"/>
            <a:ext cx="6231805" cy="887412"/>
          </a:xfrm>
        </p:spPr>
        <p:txBody>
          <a:bodyPr/>
          <a:lstStyle/>
          <a:p>
            <a:r>
              <a:rPr lang="en-US"/>
              <a:t>Headline preset in 32pt bolded for emphasis</a:t>
            </a:r>
          </a:p>
        </p:txBody>
      </p:sp>
      <p:sp>
        <p:nvSpPr>
          <p:cNvPr id="3" name="Footer Placeholder 2">
            <a:extLst>
              <a:ext uri="{FF2B5EF4-FFF2-40B4-BE49-F238E27FC236}">
                <a16:creationId xmlns:a16="http://schemas.microsoft.com/office/drawing/2014/main" id="{3060EA93-E4DC-F64F-B58B-56B627E4BFEE}"/>
              </a:ext>
            </a:extLst>
          </p:cNvPr>
          <p:cNvSpPr>
            <a:spLocks noGrp="1"/>
          </p:cNvSpPr>
          <p:nvPr>
            <p:ph type="ftr" sz="quarter" idx="10"/>
          </p:nvPr>
        </p:nvSpPr>
        <p:spPr/>
        <p:txBody>
          <a:bodyPr/>
          <a:lstStyle/>
          <a:p>
            <a:fld id="{7240D81F-A9C9-BE4E-89F2-C5514A3B633B}" type="slidenum">
              <a:rPr lang="en-US" smtClean="0"/>
              <a:pPr/>
              <a:t>‹Nº›</a:t>
            </a:fld>
            <a:r>
              <a:rPr lang="en-US"/>
              <a:t>	© Experian	</a:t>
            </a:r>
            <a:fld id="{90946941-A803-504E-A5BD-6619F6F5FE25}" type="datetime1">
              <a:rPr lang="en-US" smtClean="0"/>
              <a:pPr/>
              <a:t>4/7/2021</a:t>
            </a:fld>
            <a:r>
              <a:rPr lang="en-US"/>
              <a:t>	Experian Internal</a:t>
            </a:r>
          </a:p>
        </p:txBody>
      </p:sp>
      <p:sp>
        <p:nvSpPr>
          <p:cNvPr id="4" name="Text Placeholder 5">
            <a:extLst>
              <a:ext uri="{FF2B5EF4-FFF2-40B4-BE49-F238E27FC236}">
                <a16:creationId xmlns:a16="http://schemas.microsoft.com/office/drawing/2014/main" id="{DE58E332-19C0-1448-8261-9D1FECBC97E5}"/>
              </a:ext>
            </a:extLst>
          </p:cNvPr>
          <p:cNvSpPr>
            <a:spLocks noGrp="1"/>
          </p:cNvSpPr>
          <p:nvPr>
            <p:ph type="body" sz="quarter" idx="30" hasCustomPrompt="1"/>
          </p:nvPr>
        </p:nvSpPr>
        <p:spPr>
          <a:xfrm>
            <a:off x="5499947" y="1387801"/>
            <a:ext cx="6231805" cy="419100"/>
          </a:xfrm>
        </p:spPr>
        <p:txBody>
          <a:bodyPr>
            <a:normAutofit/>
          </a:bodyPr>
          <a:lstStyle>
            <a:lvl1pPr>
              <a:lnSpc>
                <a:spcPct val="120000"/>
              </a:lnSpc>
              <a:spcBef>
                <a:spcPts val="0"/>
              </a:spcBef>
              <a:defRPr sz="1800">
                <a:solidFill>
                  <a:srgbClr val="1D4F91"/>
                </a:solidFill>
              </a:defRPr>
            </a:lvl1pPr>
          </a:lstStyle>
          <a:p>
            <a:pPr lvl="0"/>
            <a:r>
              <a:rPr lang="en-US" dirty="0" err="1"/>
              <a:t>Subheadline</a:t>
            </a:r>
            <a:r>
              <a:rPr lang="en-US" dirty="0"/>
              <a:t> preset in 18pt, if required</a:t>
            </a:r>
          </a:p>
        </p:txBody>
      </p:sp>
      <p:pic>
        <p:nvPicPr>
          <p:cNvPr id="15" name="Picture 14" descr="A picture containing drawing&#10;&#10;Description automatically generated">
            <a:extLst>
              <a:ext uri="{FF2B5EF4-FFF2-40B4-BE49-F238E27FC236}">
                <a16:creationId xmlns:a16="http://schemas.microsoft.com/office/drawing/2014/main" id="{BCDAFF91-7786-B848-8C89-A67F7F389549}"/>
              </a:ext>
            </a:extLst>
          </p:cNvPr>
          <p:cNvPicPr>
            <a:picLocks noChangeAspect="1"/>
          </p:cNvPicPr>
          <p:nvPr userDrawn="1"/>
        </p:nvPicPr>
        <p:blipFill>
          <a:blip r:embed="rId3"/>
          <a:stretch>
            <a:fillRect/>
          </a:stretch>
        </p:blipFill>
        <p:spPr>
          <a:xfrm>
            <a:off x="11361181" y="5987242"/>
            <a:ext cx="457200" cy="577516"/>
          </a:xfrm>
          <a:prstGeom prst="rect">
            <a:avLst/>
          </a:prstGeom>
        </p:spPr>
      </p:pic>
      <p:sp>
        <p:nvSpPr>
          <p:cNvPr id="17" name="Text Placeholder 6">
            <a:extLst>
              <a:ext uri="{FF2B5EF4-FFF2-40B4-BE49-F238E27FC236}">
                <a16:creationId xmlns:a16="http://schemas.microsoft.com/office/drawing/2014/main" id="{13D3A36C-5962-5045-B2AF-A42EF0140889}"/>
              </a:ext>
            </a:extLst>
          </p:cNvPr>
          <p:cNvSpPr>
            <a:spLocks noGrp="1"/>
          </p:cNvSpPr>
          <p:nvPr>
            <p:ph type="body" sz="quarter" idx="24" hasCustomPrompt="1"/>
          </p:nvPr>
        </p:nvSpPr>
        <p:spPr>
          <a:xfrm>
            <a:off x="5494430" y="2388554"/>
            <a:ext cx="6237196" cy="3340915"/>
          </a:xfrm>
        </p:spPr>
        <p:txBody>
          <a:bodyPr/>
          <a:lstStyle>
            <a:lvl1pPr>
              <a:lnSpc>
                <a:spcPct val="110000"/>
              </a:lnSpc>
              <a:defRPr sz="1800" b="1">
                <a:solidFill>
                  <a:srgbClr val="1D4F91"/>
                </a:solidFill>
              </a:defRPr>
            </a:lvl1pPr>
            <a:lvl2pPr marL="0" indent="0">
              <a:lnSpc>
                <a:spcPct val="110000"/>
              </a:lnSpc>
              <a:buNone/>
              <a:defRPr sz="1600"/>
            </a:lvl2pPr>
            <a:lvl3pPr marL="347472" indent="-174625">
              <a:lnSpc>
                <a:spcPct val="110000"/>
              </a:lnSpc>
              <a:buFont typeface="Arial" panose="020B0604020202020204" pitchFamily="34" charset="0"/>
              <a:buChar char="•"/>
              <a:tabLst/>
              <a:defRPr sz="1600"/>
            </a:lvl3pPr>
            <a:lvl4pPr marL="521208" indent="-173736">
              <a:lnSpc>
                <a:spcPct val="110000"/>
              </a:lnSpc>
              <a:buFont typeface="System Font Regular"/>
              <a:buChar char="–"/>
              <a:tabLst/>
              <a:defRPr sz="1600"/>
            </a:lvl4pPr>
            <a:lvl5pPr marL="694944" indent="-174625">
              <a:lnSpc>
                <a:spcPct val="110000"/>
              </a:lnSpc>
              <a:buFont typeface="Arial" panose="020B0604020202020204" pitchFamily="34" charset="0"/>
              <a:buChar char="•"/>
              <a:tabLst/>
              <a:defRPr sz="1600"/>
            </a:lvl5pPr>
            <a:lvl6pPr marL="868680" indent="-173736">
              <a:lnSpc>
                <a:spcPct val="110000"/>
              </a:lnSpc>
              <a:buFont typeface="System Font Regular"/>
              <a:buChar char="–"/>
              <a:tabLst/>
              <a:defRPr sz="1600">
                <a:solidFill>
                  <a:srgbClr val="63666A"/>
                </a:solidFill>
              </a:defRPr>
            </a:lvl6pPr>
          </a:lstStyle>
          <a:p>
            <a:pPr lvl="0"/>
            <a:r>
              <a:rPr lang="en-US" dirty="0"/>
              <a:t>Subtitle preset in 18pt Arial Bold</a:t>
            </a:r>
          </a:p>
          <a:p>
            <a:pPr lvl="1"/>
            <a:r>
              <a:rPr lang="en-US" dirty="0"/>
              <a:t>First level</a:t>
            </a:r>
          </a:p>
          <a:p>
            <a:pPr lvl="2"/>
            <a:r>
              <a:rPr lang="en-US" dirty="0"/>
              <a:t>Second level</a:t>
            </a:r>
          </a:p>
          <a:p>
            <a:pPr lvl="3"/>
            <a:r>
              <a:rPr lang="en-US" dirty="0"/>
              <a:t>Third level</a:t>
            </a:r>
          </a:p>
          <a:p>
            <a:pPr lvl="4"/>
            <a:r>
              <a:rPr lang="en-US" dirty="0"/>
              <a:t>Fourth level</a:t>
            </a:r>
          </a:p>
          <a:p>
            <a:pPr lvl="5"/>
            <a:r>
              <a:rPr lang="en-US" dirty="0"/>
              <a:t>Fifth level</a:t>
            </a:r>
          </a:p>
          <a:p>
            <a:pPr lvl="5"/>
            <a:endParaRPr lang="en-US" dirty="0"/>
          </a:p>
        </p:txBody>
      </p:sp>
    </p:spTree>
    <p:extLst>
      <p:ext uri="{BB962C8B-B14F-4D97-AF65-F5344CB8AC3E}">
        <p14:creationId xmlns:p14="http://schemas.microsoft.com/office/powerpoint/2010/main" val="326060042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Device image layout 4">
    <p:spTree>
      <p:nvGrpSpPr>
        <p:cNvPr id="1" name=""/>
        <p:cNvGrpSpPr/>
        <p:nvPr/>
      </p:nvGrpSpPr>
      <p:grpSpPr>
        <a:xfrm>
          <a:off x="0" y="0"/>
          <a:ext cx="0" cy="0"/>
          <a:chOff x="0" y="0"/>
          <a:chExt cx="0" cy="0"/>
        </a:xfrm>
      </p:grpSpPr>
      <p:pic>
        <p:nvPicPr>
          <p:cNvPr id="10" name="Picture 9" descr="A close up of a computer&#10;&#10;Description automatically generated">
            <a:extLst>
              <a:ext uri="{FF2B5EF4-FFF2-40B4-BE49-F238E27FC236}">
                <a16:creationId xmlns:a16="http://schemas.microsoft.com/office/drawing/2014/main" id="{F944A928-4643-0247-AB79-A438B85158B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054455" cy="6858000"/>
          </a:xfrm>
          <a:prstGeom prst="rect">
            <a:avLst/>
          </a:prstGeom>
        </p:spPr>
      </p:pic>
      <p:sp>
        <p:nvSpPr>
          <p:cNvPr id="12" name="Rectangle 11">
            <a:extLst>
              <a:ext uri="{FF2B5EF4-FFF2-40B4-BE49-F238E27FC236}">
                <a16:creationId xmlns:a16="http://schemas.microsoft.com/office/drawing/2014/main" id="{A6FCFA6A-B0AD-E642-B4CF-DDF85022CBAE}"/>
              </a:ext>
            </a:extLst>
          </p:cNvPr>
          <p:cNvSpPr/>
          <p:nvPr userDrawn="1"/>
        </p:nvSpPr>
        <p:spPr>
          <a:xfrm>
            <a:off x="1" y="1714"/>
            <a:ext cx="12192000" cy="6858000"/>
          </a:xfrm>
          <a:prstGeom prst="rect">
            <a:avLst/>
          </a:prstGeom>
          <a:gradFill flip="none" rotWithShape="1">
            <a:gsLst>
              <a:gs pos="39000">
                <a:schemeClr val="bg1">
                  <a:lumMod val="95000"/>
                  <a:alpha val="0"/>
                </a:schemeClr>
              </a:gs>
              <a:gs pos="70000">
                <a:schemeClr val="bg1">
                  <a:lumMod val="9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Picture Placeholder 10">
            <a:extLst>
              <a:ext uri="{FF2B5EF4-FFF2-40B4-BE49-F238E27FC236}">
                <a16:creationId xmlns:a16="http://schemas.microsoft.com/office/drawing/2014/main" id="{354C9583-4D25-0C4E-98EC-90D3509DE431}"/>
              </a:ext>
            </a:extLst>
          </p:cNvPr>
          <p:cNvSpPr>
            <a:spLocks noGrp="1"/>
          </p:cNvSpPr>
          <p:nvPr>
            <p:ph type="pic" sz="quarter" idx="23" hasCustomPrompt="1"/>
          </p:nvPr>
        </p:nvSpPr>
        <p:spPr>
          <a:xfrm>
            <a:off x="1077883" y="1818254"/>
            <a:ext cx="4134198" cy="3054192"/>
          </a:xfrm>
          <a:ln w="57150">
            <a:solidFill>
              <a:schemeClr val="tx1"/>
            </a:solidFill>
          </a:ln>
        </p:spPr>
        <p:txBody>
          <a:bodyPr anchor="ctr">
            <a:normAutofit/>
          </a:bodyPr>
          <a:lstStyle>
            <a:lvl1pPr algn="ctr">
              <a:defRPr sz="2000" b="1">
                <a:solidFill>
                  <a:srgbClr val="E63888"/>
                </a:solidFill>
              </a:defRPr>
            </a:lvl1pPr>
          </a:lstStyle>
          <a:p>
            <a:r>
              <a:rPr lang="en-US" dirty="0"/>
              <a:t>[insert image here]</a:t>
            </a:r>
          </a:p>
        </p:txBody>
      </p:sp>
      <p:sp>
        <p:nvSpPr>
          <p:cNvPr id="2" name="Title 1">
            <a:extLst>
              <a:ext uri="{FF2B5EF4-FFF2-40B4-BE49-F238E27FC236}">
                <a16:creationId xmlns:a16="http://schemas.microsoft.com/office/drawing/2014/main" id="{967EC297-6357-EF41-BF9D-E039D1C083DF}"/>
              </a:ext>
            </a:extLst>
          </p:cNvPr>
          <p:cNvSpPr>
            <a:spLocks noGrp="1"/>
          </p:cNvSpPr>
          <p:nvPr>
            <p:ph type="title" hasCustomPrompt="1"/>
          </p:nvPr>
        </p:nvSpPr>
        <p:spPr>
          <a:xfrm>
            <a:off x="5845214" y="457201"/>
            <a:ext cx="5886538" cy="887412"/>
          </a:xfrm>
        </p:spPr>
        <p:txBody>
          <a:bodyPr/>
          <a:lstStyle/>
          <a:p>
            <a:r>
              <a:rPr lang="en-US"/>
              <a:t>Headline preset in 32pt bolded for emphasis</a:t>
            </a:r>
          </a:p>
        </p:txBody>
      </p:sp>
      <p:sp>
        <p:nvSpPr>
          <p:cNvPr id="3" name="Footer Placeholder 2">
            <a:extLst>
              <a:ext uri="{FF2B5EF4-FFF2-40B4-BE49-F238E27FC236}">
                <a16:creationId xmlns:a16="http://schemas.microsoft.com/office/drawing/2014/main" id="{3060EA93-E4DC-F64F-B58B-56B627E4BFEE}"/>
              </a:ext>
            </a:extLst>
          </p:cNvPr>
          <p:cNvSpPr>
            <a:spLocks noGrp="1"/>
          </p:cNvSpPr>
          <p:nvPr>
            <p:ph type="ftr" sz="quarter" idx="10"/>
          </p:nvPr>
        </p:nvSpPr>
        <p:spPr/>
        <p:txBody>
          <a:bodyPr/>
          <a:lstStyle/>
          <a:p>
            <a:fld id="{7240D81F-A9C9-BE4E-89F2-C5514A3B633B}" type="slidenum">
              <a:rPr lang="en-US" smtClean="0"/>
              <a:pPr/>
              <a:t>‹Nº›</a:t>
            </a:fld>
            <a:r>
              <a:rPr lang="en-US"/>
              <a:t>	© Experian	</a:t>
            </a:r>
            <a:fld id="{90946941-A803-504E-A5BD-6619F6F5FE25}" type="datetime1">
              <a:rPr lang="en-US" smtClean="0"/>
              <a:pPr/>
              <a:t>4/7/2021</a:t>
            </a:fld>
            <a:r>
              <a:rPr lang="en-US"/>
              <a:t>	Experian Internal</a:t>
            </a:r>
          </a:p>
        </p:txBody>
      </p:sp>
      <p:sp>
        <p:nvSpPr>
          <p:cNvPr id="4" name="Text Placeholder 5">
            <a:extLst>
              <a:ext uri="{FF2B5EF4-FFF2-40B4-BE49-F238E27FC236}">
                <a16:creationId xmlns:a16="http://schemas.microsoft.com/office/drawing/2014/main" id="{DE58E332-19C0-1448-8261-9D1FECBC97E5}"/>
              </a:ext>
            </a:extLst>
          </p:cNvPr>
          <p:cNvSpPr>
            <a:spLocks noGrp="1"/>
          </p:cNvSpPr>
          <p:nvPr>
            <p:ph type="body" sz="quarter" idx="30" hasCustomPrompt="1"/>
          </p:nvPr>
        </p:nvSpPr>
        <p:spPr>
          <a:xfrm>
            <a:off x="5845214" y="1387801"/>
            <a:ext cx="5886538" cy="419100"/>
          </a:xfrm>
        </p:spPr>
        <p:txBody>
          <a:bodyPr>
            <a:normAutofit/>
          </a:bodyPr>
          <a:lstStyle>
            <a:lvl1pPr>
              <a:lnSpc>
                <a:spcPct val="120000"/>
              </a:lnSpc>
              <a:spcBef>
                <a:spcPts val="0"/>
              </a:spcBef>
              <a:defRPr sz="1800">
                <a:solidFill>
                  <a:srgbClr val="1D4F91"/>
                </a:solidFill>
              </a:defRPr>
            </a:lvl1pPr>
          </a:lstStyle>
          <a:p>
            <a:pPr lvl="0"/>
            <a:r>
              <a:rPr lang="en-US" dirty="0" err="1"/>
              <a:t>Subheadline</a:t>
            </a:r>
            <a:r>
              <a:rPr lang="en-US" dirty="0"/>
              <a:t> preset in 18pt, if required</a:t>
            </a:r>
          </a:p>
        </p:txBody>
      </p:sp>
      <p:pic>
        <p:nvPicPr>
          <p:cNvPr id="15" name="Picture 14" descr="A picture containing drawing&#10;&#10;Description automatically generated">
            <a:extLst>
              <a:ext uri="{FF2B5EF4-FFF2-40B4-BE49-F238E27FC236}">
                <a16:creationId xmlns:a16="http://schemas.microsoft.com/office/drawing/2014/main" id="{BCDAFF91-7786-B848-8C89-A67F7F389549}"/>
              </a:ext>
            </a:extLst>
          </p:cNvPr>
          <p:cNvPicPr>
            <a:picLocks noChangeAspect="1"/>
          </p:cNvPicPr>
          <p:nvPr userDrawn="1"/>
        </p:nvPicPr>
        <p:blipFill>
          <a:blip r:embed="rId3"/>
          <a:stretch>
            <a:fillRect/>
          </a:stretch>
        </p:blipFill>
        <p:spPr>
          <a:xfrm>
            <a:off x="11361181" y="5987242"/>
            <a:ext cx="457200" cy="577516"/>
          </a:xfrm>
          <a:prstGeom prst="rect">
            <a:avLst/>
          </a:prstGeom>
        </p:spPr>
      </p:pic>
      <p:sp>
        <p:nvSpPr>
          <p:cNvPr id="17" name="Text Placeholder 6">
            <a:extLst>
              <a:ext uri="{FF2B5EF4-FFF2-40B4-BE49-F238E27FC236}">
                <a16:creationId xmlns:a16="http://schemas.microsoft.com/office/drawing/2014/main" id="{13D3A36C-5962-5045-B2AF-A42EF0140889}"/>
              </a:ext>
            </a:extLst>
          </p:cNvPr>
          <p:cNvSpPr>
            <a:spLocks noGrp="1"/>
          </p:cNvSpPr>
          <p:nvPr>
            <p:ph type="body" sz="quarter" idx="24" hasCustomPrompt="1"/>
          </p:nvPr>
        </p:nvSpPr>
        <p:spPr>
          <a:xfrm>
            <a:off x="5845214" y="2388554"/>
            <a:ext cx="5886411" cy="3340915"/>
          </a:xfrm>
        </p:spPr>
        <p:txBody>
          <a:bodyPr/>
          <a:lstStyle>
            <a:lvl1pPr>
              <a:lnSpc>
                <a:spcPct val="110000"/>
              </a:lnSpc>
              <a:defRPr sz="1800" b="1">
                <a:solidFill>
                  <a:srgbClr val="1D4F91"/>
                </a:solidFill>
              </a:defRPr>
            </a:lvl1pPr>
            <a:lvl2pPr marL="0" indent="0">
              <a:lnSpc>
                <a:spcPct val="110000"/>
              </a:lnSpc>
              <a:buNone/>
              <a:defRPr sz="1600"/>
            </a:lvl2pPr>
            <a:lvl3pPr marL="347472" indent="-176213">
              <a:lnSpc>
                <a:spcPct val="110000"/>
              </a:lnSpc>
              <a:buFont typeface="Arial" panose="020B0604020202020204" pitchFamily="34" charset="0"/>
              <a:buChar char="•"/>
              <a:tabLst/>
              <a:defRPr sz="1600"/>
            </a:lvl3pPr>
            <a:lvl4pPr marL="521208" indent="-173736">
              <a:lnSpc>
                <a:spcPct val="110000"/>
              </a:lnSpc>
              <a:buFont typeface="System Font Regular"/>
              <a:buChar char="–"/>
              <a:tabLst/>
              <a:defRPr sz="1600"/>
            </a:lvl4pPr>
            <a:lvl5pPr marL="694944" indent="-174625">
              <a:lnSpc>
                <a:spcPct val="110000"/>
              </a:lnSpc>
              <a:buFont typeface="Arial" panose="020B0604020202020204" pitchFamily="34" charset="0"/>
              <a:buChar char="•"/>
              <a:tabLst/>
              <a:defRPr sz="1600"/>
            </a:lvl5pPr>
            <a:lvl6pPr marL="868680" indent="-173736">
              <a:lnSpc>
                <a:spcPct val="110000"/>
              </a:lnSpc>
              <a:buFont typeface="System Font Regular"/>
              <a:buChar char="–"/>
              <a:tabLst/>
              <a:defRPr sz="1600">
                <a:solidFill>
                  <a:srgbClr val="63666A"/>
                </a:solidFill>
              </a:defRPr>
            </a:lvl6pPr>
          </a:lstStyle>
          <a:p>
            <a:pPr lvl="0"/>
            <a:r>
              <a:rPr lang="en-US" dirty="0"/>
              <a:t>Subtitle preset in 18pt Arial Bold</a:t>
            </a:r>
          </a:p>
          <a:p>
            <a:pPr lvl="1"/>
            <a:r>
              <a:rPr lang="en-US" dirty="0"/>
              <a:t>First level</a:t>
            </a:r>
          </a:p>
          <a:p>
            <a:pPr lvl="2"/>
            <a:r>
              <a:rPr lang="en-US" dirty="0"/>
              <a:t>Second level</a:t>
            </a:r>
          </a:p>
          <a:p>
            <a:pPr lvl="3"/>
            <a:r>
              <a:rPr lang="en-US" dirty="0"/>
              <a:t>Third level</a:t>
            </a:r>
          </a:p>
          <a:p>
            <a:pPr lvl="4"/>
            <a:r>
              <a:rPr lang="en-US" dirty="0"/>
              <a:t>Fourth level</a:t>
            </a:r>
          </a:p>
          <a:p>
            <a:pPr lvl="5"/>
            <a:r>
              <a:rPr lang="en-US" dirty="0"/>
              <a:t>Fifth level</a:t>
            </a:r>
          </a:p>
          <a:p>
            <a:pPr lvl="5"/>
            <a:endParaRPr lang="en-US" dirty="0"/>
          </a:p>
        </p:txBody>
      </p:sp>
    </p:spTree>
    <p:extLst>
      <p:ext uri="{BB962C8B-B14F-4D97-AF65-F5344CB8AC3E}">
        <p14:creationId xmlns:p14="http://schemas.microsoft.com/office/powerpoint/2010/main" val="1222773413"/>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3A785C14-1743-3F47-B87B-F68E91745409}"/>
              </a:ext>
            </a:extLst>
          </p:cNvPr>
          <p:cNvSpPr>
            <a:spLocks noGrp="1"/>
          </p:cNvSpPr>
          <p:nvPr>
            <p:ph type="ftr" sz="quarter" idx="10"/>
          </p:nvPr>
        </p:nvSpPr>
        <p:spPr/>
        <p:txBody>
          <a:bodyPr/>
          <a:lstStyle/>
          <a:p>
            <a:fld id="{7240D81F-A9C9-BE4E-89F2-C5514A3B633B}" type="slidenum">
              <a:rPr lang="en-US" smtClean="0"/>
              <a:pPr/>
              <a:t>‹Nº›</a:t>
            </a:fld>
            <a:r>
              <a:rPr lang="en-US"/>
              <a:t>	© Experian	</a:t>
            </a:r>
            <a:fld id="{90946941-A803-504E-A5BD-6619F6F5FE25}" type="datetime1">
              <a:rPr lang="en-US" smtClean="0"/>
              <a:pPr/>
              <a:t>4/7/2021</a:t>
            </a:fld>
            <a:r>
              <a:rPr lang="en-US"/>
              <a:t>	Experian Internal</a:t>
            </a:r>
          </a:p>
        </p:txBody>
      </p:sp>
      <p:sp>
        <p:nvSpPr>
          <p:cNvPr id="4" name="Title 1">
            <a:extLst>
              <a:ext uri="{FF2B5EF4-FFF2-40B4-BE49-F238E27FC236}">
                <a16:creationId xmlns:a16="http://schemas.microsoft.com/office/drawing/2014/main" id="{5A876603-F7F9-944F-961A-728C6D6D0457}"/>
              </a:ext>
            </a:extLst>
          </p:cNvPr>
          <p:cNvSpPr>
            <a:spLocks noGrp="1"/>
          </p:cNvSpPr>
          <p:nvPr>
            <p:ph type="title" hasCustomPrompt="1"/>
          </p:nvPr>
        </p:nvSpPr>
        <p:spPr>
          <a:xfrm>
            <a:off x="457200" y="457201"/>
            <a:ext cx="11274552" cy="508000"/>
          </a:xfrm>
        </p:spPr>
        <p:txBody>
          <a:bodyPr/>
          <a:lstStyle>
            <a:lvl1pPr>
              <a:defRPr>
                <a:solidFill>
                  <a:srgbClr val="1D4F91"/>
                </a:solidFill>
              </a:defRPr>
            </a:lvl1pPr>
          </a:lstStyle>
          <a:p>
            <a:r>
              <a:rPr lang="en-US" dirty="0"/>
              <a:t>Headline preset in 32pt bolded for emphasis</a:t>
            </a:r>
          </a:p>
        </p:txBody>
      </p:sp>
      <p:sp>
        <p:nvSpPr>
          <p:cNvPr id="5" name="Text Placeholder 5">
            <a:extLst>
              <a:ext uri="{FF2B5EF4-FFF2-40B4-BE49-F238E27FC236}">
                <a16:creationId xmlns:a16="http://schemas.microsoft.com/office/drawing/2014/main" id="{A38202A1-D79D-EB43-9A14-BE4403817A17}"/>
              </a:ext>
            </a:extLst>
          </p:cNvPr>
          <p:cNvSpPr>
            <a:spLocks noGrp="1"/>
          </p:cNvSpPr>
          <p:nvPr>
            <p:ph type="body" sz="quarter" idx="24" hasCustomPrompt="1"/>
          </p:nvPr>
        </p:nvSpPr>
        <p:spPr>
          <a:xfrm>
            <a:off x="457200" y="1005840"/>
            <a:ext cx="11274425" cy="419100"/>
          </a:xfrm>
        </p:spPr>
        <p:txBody>
          <a:bodyPr>
            <a:normAutofit/>
          </a:bodyPr>
          <a:lstStyle>
            <a:lvl1pPr>
              <a:lnSpc>
                <a:spcPct val="120000"/>
              </a:lnSpc>
              <a:spcBef>
                <a:spcPts val="0"/>
              </a:spcBef>
              <a:defRPr sz="1800">
                <a:solidFill>
                  <a:srgbClr val="1D4F91"/>
                </a:solidFill>
              </a:defRPr>
            </a:lvl1pPr>
          </a:lstStyle>
          <a:p>
            <a:pPr lvl="0"/>
            <a:r>
              <a:rPr lang="en-US" dirty="0" err="1"/>
              <a:t>Subheadline</a:t>
            </a:r>
            <a:r>
              <a:rPr lang="en-US" dirty="0"/>
              <a:t> preset in 18pt, if required</a:t>
            </a:r>
          </a:p>
        </p:txBody>
      </p:sp>
      <p:sp>
        <p:nvSpPr>
          <p:cNvPr id="7" name="Text Placeholder 6">
            <a:extLst>
              <a:ext uri="{FF2B5EF4-FFF2-40B4-BE49-F238E27FC236}">
                <a16:creationId xmlns:a16="http://schemas.microsoft.com/office/drawing/2014/main" id="{F39A34C8-F25E-084E-BAC4-D66C6A950355}"/>
              </a:ext>
            </a:extLst>
          </p:cNvPr>
          <p:cNvSpPr>
            <a:spLocks noGrp="1"/>
          </p:cNvSpPr>
          <p:nvPr>
            <p:ph type="body" sz="quarter" idx="26" hasCustomPrompt="1"/>
          </p:nvPr>
        </p:nvSpPr>
        <p:spPr>
          <a:xfrm>
            <a:off x="457200" y="2011680"/>
            <a:ext cx="5056188" cy="3649755"/>
          </a:xfrm>
        </p:spPr>
        <p:txBody>
          <a:bodyPr/>
          <a:lstStyle>
            <a:lvl1pPr>
              <a:lnSpc>
                <a:spcPct val="110000"/>
              </a:lnSpc>
              <a:defRPr sz="1800" b="1">
                <a:solidFill>
                  <a:srgbClr val="1D4F91"/>
                </a:solidFill>
              </a:defRPr>
            </a:lvl1pPr>
            <a:lvl2pPr marL="0" indent="0">
              <a:lnSpc>
                <a:spcPct val="110000"/>
              </a:lnSpc>
              <a:buNone/>
              <a:defRPr sz="1600"/>
            </a:lvl2pPr>
            <a:lvl3pPr marL="404813" indent="-174625">
              <a:lnSpc>
                <a:spcPct val="100000"/>
              </a:lnSpc>
              <a:buFont typeface="Arial" panose="020B0604020202020204" pitchFamily="34" charset="0"/>
              <a:buChar char="•"/>
              <a:tabLst/>
              <a:defRPr sz="1600"/>
            </a:lvl3pPr>
            <a:lvl4pPr marL="633413" indent="-230188">
              <a:lnSpc>
                <a:spcPct val="100000"/>
              </a:lnSpc>
              <a:buFont typeface="System Font Regular"/>
              <a:buChar char="–"/>
              <a:tabLst/>
              <a:defRPr sz="1600"/>
            </a:lvl4pPr>
            <a:lvl5pPr marL="809625" indent="-174625">
              <a:lnSpc>
                <a:spcPct val="100000"/>
              </a:lnSpc>
              <a:buFont typeface="Arial" panose="020B0604020202020204" pitchFamily="34" charset="0"/>
              <a:buChar char="•"/>
              <a:tabLst/>
              <a:defRPr sz="1600"/>
            </a:lvl5pPr>
            <a:lvl6pPr marL="809625" indent="0">
              <a:lnSpc>
                <a:spcPct val="100000"/>
              </a:lnSpc>
              <a:buFont typeface="System Font Regular"/>
              <a:buNone/>
              <a:tabLst/>
              <a:defRPr sz="1600">
                <a:solidFill>
                  <a:srgbClr val="63666A"/>
                </a:solidFill>
              </a:defRPr>
            </a:lvl6pPr>
          </a:lstStyle>
          <a:p>
            <a:pPr lvl="0"/>
            <a:r>
              <a:rPr lang="en-US" dirty="0"/>
              <a:t>Subtitle preset in 18pt Arial Bold</a:t>
            </a:r>
          </a:p>
          <a:p>
            <a:pPr lvl="1"/>
            <a:r>
              <a:rPr lang="en-US" dirty="0"/>
              <a:t>The first level of text is ranged left, without any indents or bullet points, over a preset width. The first level of text is ranged left, without any indents or bullet points, over a preset width. The first level of text is ranged left, without any indents or bullet points, over a preset width</a:t>
            </a:r>
          </a:p>
        </p:txBody>
      </p:sp>
      <p:sp>
        <p:nvSpPr>
          <p:cNvPr id="8" name="Chart Placeholder 4">
            <a:extLst>
              <a:ext uri="{FF2B5EF4-FFF2-40B4-BE49-F238E27FC236}">
                <a16:creationId xmlns:a16="http://schemas.microsoft.com/office/drawing/2014/main" id="{A500345D-95EB-9B49-805F-C316B46D5CC6}"/>
              </a:ext>
            </a:extLst>
          </p:cNvPr>
          <p:cNvSpPr>
            <a:spLocks noGrp="1"/>
          </p:cNvSpPr>
          <p:nvPr>
            <p:ph type="chart" sz="quarter" idx="23" hasCustomPrompt="1"/>
          </p:nvPr>
        </p:nvSpPr>
        <p:spPr>
          <a:xfrm>
            <a:off x="6096000" y="2011680"/>
            <a:ext cx="5635625" cy="3649755"/>
          </a:xfrm>
        </p:spPr>
        <p:txBody>
          <a:bodyPr anchor="ctr">
            <a:normAutofit/>
          </a:bodyPr>
          <a:lstStyle>
            <a:lvl1pPr algn="ctr">
              <a:defRPr sz="2000" b="1">
                <a:solidFill>
                  <a:srgbClr val="E63888"/>
                </a:solidFill>
              </a:defRPr>
            </a:lvl1pPr>
          </a:lstStyle>
          <a:p>
            <a:r>
              <a:rPr lang="en-US" dirty="0"/>
              <a:t>[insert chart here]</a:t>
            </a:r>
          </a:p>
        </p:txBody>
      </p:sp>
    </p:spTree>
    <p:extLst>
      <p:ext uri="{BB962C8B-B14F-4D97-AF65-F5344CB8AC3E}">
        <p14:creationId xmlns:p14="http://schemas.microsoft.com/office/powerpoint/2010/main" val="516729634"/>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Smart Art">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3A785C14-1743-3F47-B87B-F68E91745409}"/>
              </a:ext>
            </a:extLst>
          </p:cNvPr>
          <p:cNvSpPr>
            <a:spLocks noGrp="1"/>
          </p:cNvSpPr>
          <p:nvPr>
            <p:ph type="ftr" sz="quarter" idx="10"/>
          </p:nvPr>
        </p:nvSpPr>
        <p:spPr/>
        <p:txBody>
          <a:bodyPr/>
          <a:lstStyle/>
          <a:p>
            <a:fld id="{7240D81F-A9C9-BE4E-89F2-C5514A3B633B}" type="slidenum">
              <a:rPr lang="en-US" smtClean="0"/>
              <a:pPr/>
              <a:t>‹Nº›</a:t>
            </a:fld>
            <a:r>
              <a:rPr lang="en-US"/>
              <a:t>	© Experian	</a:t>
            </a:r>
            <a:fld id="{90946941-A803-504E-A5BD-6619F6F5FE25}" type="datetime1">
              <a:rPr lang="en-US" smtClean="0"/>
              <a:pPr/>
              <a:t>4/7/2021</a:t>
            </a:fld>
            <a:r>
              <a:rPr lang="en-US"/>
              <a:t>	Experian Internal</a:t>
            </a:r>
          </a:p>
        </p:txBody>
      </p:sp>
      <p:sp>
        <p:nvSpPr>
          <p:cNvPr id="4" name="Title 1">
            <a:extLst>
              <a:ext uri="{FF2B5EF4-FFF2-40B4-BE49-F238E27FC236}">
                <a16:creationId xmlns:a16="http://schemas.microsoft.com/office/drawing/2014/main" id="{5A876603-F7F9-944F-961A-728C6D6D0457}"/>
              </a:ext>
            </a:extLst>
          </p:cNvPr>
          <p:cNvSpPr>
            <a:spLocks noGrp="1"/>
          </p:cNvSpPr>
          <p:nvPr>
            <p:ph type="title" hasCustomPrompt="1"/>
          </p:nvPr>
        </p:nvSpPr>
        <p:spPr>
          <a:xfrm>
            <a:off x="457200" y="457201"/>
            <a:ext cx="11274552" cy="508000"/>
          </a:xfrm>
        </p:spPr>
        <p:txBody>
          <a:bodyPr/>
          <a:lstStyle>
            <a:lvl1pPr>
              <a:defRPr>
                <a:solidFill>
                  <a:srgbClr val="1D4F91"/>
                </a:solidFill>
              </a:defRPr>
            </a:lvl1pPr>
          </a:lstStyle>
          <a:p>
            <a:r>
              <a:rPr lang="en-US" dirty="0"/>
              <a:t>Headline preset in 32pt bolded for emphasis</a:t>
            </a:r>
          </a:p>
        </p:txBody>
      </p:sp>
      <p:sp>
        <p:nvSpPr>
          <p:cNvPr id="5" name="Text Placeholder 5">
            <a:extLst>
              <a:ext uri="{FF2B5EF4-FFF2-40B4-BE49-F238E27FC236}">
                <a16:creationId xmlns:a16="http://schemas.microsoft.com/office/drawing/2014/main" id="{A38202A1-D79D-EB43-9A14-BE4403817A17}"/>
              </a:ext>
            </a:extLst>
          </p:cNvPr>
          <p:cNvSpPr>
            <a:spLocks noGrp="1"/>
          </p:cNvSpPr>
          <p:nvPr>
            <p:ph type="body" sz="quarter" idx="24" hasCustomPrompt="1"/>
          </p:nvPr>
        </p:nvSpPr>
        <p:spPr>
          <a:xfrm>
            <a:off x="457200" y="1005840"/>
            <a:ext cx="11274425" cy="419100"/>
          </a:xfrm>
        </p:spPr>
        <p:txBody>
          <a:bodyPr>
            <a:normAutofit/>
          </a:bodyPr>
          <a:lstStyle>
            <a:lvl1pPr>
              <a:lnSpc>
                <a:spcPct val="120000"/>
              </a:lnSpc>
              <a:spcBef>
                <a:spcPts val="0"/>
              </a:spcBef>
              <a:defRPr sz="1800">
                <a:solidFill>
                  <a:srgbClr val="1D4F91"/>
                </a:solidFill>
              </a:defRPr>
            </a:lvl1pPr>
          </a:lstStyle>
          <a:p>
            <a:pPr lvl="0"/>
            <a:r>
              <a:rPr lang="en-US" dirty="0" err="1"/>
              <a:t>Subheadline</a:t>
            </a:r>
            <a:r>
              <a:rPr lang="en-US" dirty="0"/>
              <a:t> preset in 18pt, if required</a:t>
            </a:r>
          </a:p>
        </p:txBody>
      </p:sp>
      <p:sp>
        <p:nvSpPr>
          <p:cNvPr id="7" name="Text Placeholder 6">
            <a:extLst>
              <a:ext uri="{FF2B5EF4-FFF2-40B4-BE49-F238E27FC236}">
                <a16:creationId xmlns:a16="http://schemas.microsoft.com/office/drawing/2014/main" id="{F39A34C8-F25E-084E-BAC4-D66C6A950355}"/>
              </a:ext>
            </a:extLst>
          </p:cNvPr>
          <p:cNvSpPr>
            <a:spLocks noGrp="1"/>
          </p:cNvSpPr>
          <p:nvPr>
            <p:ph type="body" sz="quarter" idx="26" hasCustomPrompt="1"/>
          </p:nvPr>
        </p:nvSpPr>
        <p:spPr>
          <a:xfrm>
            <a:off x="457200" y="2011680"/>
            <a:ext cx="4114800" cy="3649755"/>
          </a:xfrm>
        </p:spPr>
        <p:txBody>
          <a:bodyPr/>
          <a:lstStyle>
            <a:lvl1pPr>
              <a:lnSpc>
                <a:spcPct val="110000"/>
              </a:lnSpc>
              <a:defRPr sz="1800" b="1">
                <a:solidFill>
                  <a:srgbClr val="1D4F91"/>
                </a:solidFill>
              </a:defRPr>
            </a:lvl1pPr>
            <a:lvl2pPr marL="0" indent="0">
              <a:lnSpc>
                <a:spcPct val="110000"/>
              </a:lnSpc>
              <a:buNone/>
              <a:defRPr sz="1600"/>
            </a:lvl2pPr>
            <a:lvl3pPr marL="404813" indent="-174625">
              <a:lnSpc>
                <a:spcPct val="100000"/>
              </a:lnSpc>
              <a:buFont typeface="Arial" panose="020B0604020202020204" pitchFamily="34" charset="0"/>
              <a:buChar char="•"/>
              <a:tabLst/>
              <a:defRPr sz="1600"/>
            </a:lvl3pPr>
            <a:lvl4pPr marL="633413" indent="-230188">
              <a:lnSpc>
                <a:spcPct val="100000"/>
              </a:lnSpc>
              <a:buFont typeface="System Font Regular"/>
              <a:buChar char="–"/>
              <a:tabLst/>
              <a:defRPr sz="1600"/>
            </a:lvl4pPr>
            <a:lvl5pPr marL="809625" indent="-174625">
              <a:lnSpc>
                <a:spcPct val="100000"/>
              </a:lnSpc>
              <a:buFont typeface="Arial" panose="020B0604020202020204" pitchFamily="34" charset="0"/>
              <a:buChar char="•"/>
              <a:tabLst/>
              <a:defRPr sz="1600"/>
            </a:lvl5pPr>
            <a:lvl6pPr marL="809625" indent="0">
              <a:lnSpc>
                <a:spcPct val="100000"/>
              </a:lnSpc>
              <a:buFont typeface="System Font Regular"/>
              <a:buNone/>
              <a:tabLst/>
              <a:defRPr sz="1600">
                <a:solidFill>
                  <a:srgbClr val="63666A"/>
                </a:solidFill>
              </a:defRPr>
            </a:lvl6pPr>
          </a:lstStyle>
          <a:p>
            <a:pPr lvl="0"/>
            <a:r>
              <a:rPr lang="en-US" dirty="0"/>
              <a:t>Subtitle preset in 18pt Arial Bold</a:t>
            </a:r>
          </a:p>
          <a:p>
            <a:pPr lvl="1"/>
            <a:r>
              <a:rPr lang="en-US" dirty="0"/>
              <a:t>The first level of text is ranged left, without any indents or bullet points, over a preset width. The first level of text is ranged left, without any indents or bullet points, over a preset width. The first level of text is ranged left, without any indents or bullet points, over a preset width</a:t>
            </a:r>
          </a:p>
        </p:txBody>
      </p:sp>
      <p:sp>
        <p:nvSpPr>
          <p:cNvPr id="9" name="Content Placeholder 5">
            <a:extLst>
              <a:ext uri="{FF2B5EF4-FFF2-40B4-BE49-F238E27FC236}">
                <a16:creationId xmlns:a16="http://schemas.microsoft.com/office/drawing/2014/main" id="{3018F244-55E3-8346-8372-0C2413999723}"/>
              </a:ext>
            </a:extLst>
          </p:cNvPr>
          <p:cNvSpPr>
            <a:spLocks noGrp="1"/>
          </p:cNvSpPr>
          <p:nvPr>
            <p:ph sz="quarter" idx="27" hasCustomPrompt="1"/>
          </p:nvPr>
        </p:nvSpPr>
        <p:spPr>
          <a:xfrm>
            <a:off x="5160962" y="2011680"/>
            <a:ext cx="6570663" cy="3649755"/>
          </a:xfrm>
        </p:spPr>
        <p:txBody>
          <a:bodyPr anchor="ctr">
            <a:normAutofit/>
          </a:bodyPr>
          <a:lstStyle>
            <a:lvl1pPr algn="ctr">
              <a:defRPr sz="2000" b="1">
                <a:solidFill>
                  <a:srgbClr val="E63888"/>
                </a:solidFill>
              </a:defRPr>
            </a:lvl1pPr>
          </a:lstStyle>
          <a:p>
            <a:pPr lvl="0"/>
            <a:r>
              <a:rPr lang="en-US" dirty="0"/>
              <a:t>Chart graphic or smart art here</a:t>
            </a:r>
          </a:p>
        </p:txBody>
      </p:sp>
    </p:spTree>
    <p:extLst>
      <p:ext uri="{BB962C8B-B14F-4D97-AF65-F5344CB8AC3E}">
        <p14:creationId xmlns:p14="http://schemas.microsoft.com/office/powerpoint/2010/main" val="2490750587"/>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2-Column w/chart">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3A785C14-1743-3F47-B87B-F68E91745409}"/>
              </a:ext>
            </a:extLst>
          </p:cNvPr>
          <p:cNvSpPr>
            <a:spLocks noGrp="1"/>
          </p:cNvSpPr>
          <p:nvPr>
            <p:ph type="ftr" sz="quarter" idx="10"/>
          </p:nvPr>
        </p:nvSpPr>
        <p:spPr/>
        <p:txBody>
          <a:bodyPr/>
          <a:lstStyle/>
          <a:p>
            <a:fld id="{7240D81F-A9C9-BE4E-89F2-C5514A3B633B}" type="slidenum">
              <a:rPr lang="en-US" smtClean="0"/>
              <a:pPr/>
              <a:t>‹Nº›</a:t>
            </a:fld>
            <a:r>
              <a:rPr lang="en-US"/>
              <a:t>	© Experian	</a:t>
            </a:r>
            <a:fld id="{90946941-A803-504E-A5BD-6619F6F5FE25}" type="datetime1">
              <a:rPr lang="en-US" smtClean="0"/>
              <a:pPr/>
              <a:t>4/7/2021</a:t>
            </a:fld>
            <a:r>
              <a:rPr lang="en-US"/>
              <a:t>	Experian Internal</a:t>
            </a:r>
          </a:p>
        </p:txBody>
      </p:sp>
      <p:sp>
        <p:nvSpPr>
          <p:cNvPr id="4" name="Title 1">
            <a:extLst>
              <a:ext uri="{FF2B5EF4-FFF2-40B4-BE49-F238E27FC236}">
                <a16:creationId xmlns:a16="http://schemas.microsoft.com/office/drawing/2014/main" id="{5A876603-F7F9-944F-961A-728C6D6D0457}"/>
              </a:ext>
            </a:extLst>
          </p:cNvPr>
          <p:cNvSpPr>
            <a:spLocks noGrp="1"/>
          </p:cNvSpPr>
          <p:nvPr>
            <p:ph type="title" hasCustomPrompt="1"/>
          </p:nvPr>
        </p:nvSpPr>
        <p:spPr>
          <a:xfrm>
            <a:off x="457200" y="457201"/>
            <a:ext cx="11274552" cy="508000"/>
          </a:xfrm>
        </p:spPr>
        <p:txBody>
          <a:bodyPr/>
          <a:lstStyle>
            <a:lvl1pPr>
              <a:defRPr>
                <a:solidFill>
                  <a:srgbClr val="1D4F91"/>
                </a:solidFill>
              </a:defRPr>
            </a:lvl1pPr>
          </a:lstStyle>
          <a:p>
            <a:r>
              <a:rPr lang="en-US" dirty="0"/>
              <a:t>Headline preset in 32pt bolded for emphasis</a:t>
            </a:r>
          </a:p>
        </p:txBody>
      </p:sp>
      <p:sp>
        <p:nvSpPr>
          <p:cNvPr id="5" name="Text Placeholder 5">
            <a:extLst>
              <a:ext uri="{FF2B5EF4-FFF2-40B4-BE49-F238E27FC236}">
                <a16:creationId xmlns:a16="http://schemas.microsoft.com/office/drawing/2014/main" id="{A38202A1-D79D-EB43-9A14-BE4403817A17}"/>
              </a:ext>
            </a:extLst>
          </p:cNvPr>
          <p:cNvSpPr>
            <a:spLocks noGrp="1"/>
          </p:cNvSpPr>
          <p:nvPr>
            <p:ph type="body" sz="quarter" idx="24" hasCustomPrompt="1"/>
          </p:nvPr>
        </p:nvSpPr>
        <p:spPr>
          <a:xfrm>
            <a:off x="457200" y="1005840"/>
            <a:ext cx="11274425" cy="419100"/>
          </a:xfrm>
        </p:spPr>
        <p:txBody>
          <a:bodyPr>
            <a:normAutofit/>
          </a:bodyPr>
          <a:lstStyle>
            <a:lvl1pPr>
              <a:lnSpc>
                <a:spcPct val="120000"/>
              </a:lnSpc>
              <a:spcBef>
                <a:spcPts val="0"/>
              </a:spcBef>
              <a:defRPr sz="1800">
                <a:solidFill>
                  <a:srgbClr val="1D4F91"/>
                </a:solidFill>
              </a:defRPr>
            </a:lvl1pPr>
          </a:lstStyle>
          <a:p>
            <a:pPr lvl="0"/>
            <a:r>
              <a:rPr lang="en-US" dirty="0" err="1"/>
              <a:t>Subheadline</a:t>
            </a:r>
            <a:r>
              <a:rPr lang="en-US" dirty="0"/>
              <a:t> preset in 18pt, if required</a:t>
            </a:r>
          </a:p>
        </p:txBody>
      </p:sp>
      <p:sp>
        <p:nvSpPr>
          <p:cNvPr id="7" name="Text Placeholder 6">
            <a:extLst>
              <a:ext uri="{FF2B5EF4-FFF2-40B4-BE49-F238E27FC236}">
                <a16:creationId xmlns:a16="http://schemas.microsoft.com/office/drawing/2014/main" id="{F39A34C8-F25E-084E-BAC4-D66C6A950355}"/>
              </a:ext>
            </a:extLst>
          </p:cNvPr>
          <p:cNvSpPr>
            <a:spLocks noGrp="1"/>
          </p:cNvSpPr>
          <p:nvPr>
            <p:ph type="body" sz="quarter" idx="26" hasCustomPrompt="1"/>
          </p:nvPr>
        </p:nvSpPr>
        <p:spPr>
          <a:xfrm>
            <a:off x="457200" y="2011680"/>
            <a:ext cx="2651760" cy="3649755"/>
          </a:xfrm>
        </p:spPr>
        <p:txBody>
          <a:bodyPr/>
          <a:lstStyle>
            <a:lvl1pPr>
              <a:lnSpc>
                <a:spcPct val="110000"/>
              </a:lnSpc>
              <a:defRPr sz="1800" b="1">
                <a:solidFill>
                  <a:srgbClr val="1D4F91"/>
                </a:solidFill>
              </a:defRPr>
            </a:lvl1pPr>
            <a:lvl2pPr marL="0" indent="0">
              <a:lnSpc>
                <a:spcPct val="110000"/>
              </a:lnSpc>
              <a:buNone/>
              <a:defRPr sz="1600"/>
            </a:lvl2pPr>
            <a:lvl3pPr marL="404813" indent="-174625">
              <a:lnSpc>
                <a:spcPct val="100000"/>
              </a:lnSpc>
              <a:buFont typeface="Arial" panose="020B0604020202020204" pitchFamily="34" charset="0"/>
              <a:buChar char="•"/>
              <a:tabLst/>
              <a:defRPr sz="1600"/>
            </a:lvl3pPr>
            <a:lvl4pPr marL="633413" indent="-230188">
              <a:lnSpc>
                <a:spcPct val="100000"/>
              </a:lnSpc>
              <a:buFont typeface="System Font Regular"/>
              <a:buChar char="–"/>
              <a:tabLst/>
              <a:defRPr sz="1600"/>
            </a:lvl4pPr>
            <a:lvl5pPr marL="809625" indent="-174625">
              <a:lnSpc>
                <a:spcPct val="100000"/>
              </a:lnSpc>
              <a:buFont typeface="Arial" panose="020B0604020202020204" pitchFamily="34" charset="0"/>
              <a:buChar char="•"/>
              <a:tabLst/>
              <a:defRPr sz="1600"/>
            </a:lvl5pPr>
            <a:lvl6pPr marL="809625" indent="0">
              <a:lnSpc>
                <a:spcPct val="100000"/>
              </a:lnSpc>
              <a:buFont typeface="System Font Regular"/>
              <a:buNone/>
              <a:tabLst/>
              <a:defRPr sz="1600">
                <a:solidFill>
                  <a:srgbClr val="63666A"/>
                </a:solidFill>
              </a:defRPr>
            </a:lvl6pPr>
          </a:lstStyle>
          <a:p>
            <a:pPr lvl="0"/>
            <a:r>
              <a:rPr lang="en-US" dirty="0"/>
              <a:t>Subtitle preset in 18pt Arial Bold</a:t>
            </a:r>
          </a:p>
          <a:p>
            <a:pPr lvl="1"/>
            <a:r>
              <a:rPr lang="en-US" dirty="0"/>
              <a:t>The first level of text is ranged left, without any indents or bullet points, over a preset width. The first level of text is ranged left, without any indents or bullet points, over a preset width. The first level of text is ranged left, without any indents or bullet points, over a preset width</a:t>
            </a:r>
          </a:p>
        </p:txBody>
      </p:sp>
      <p:sp>
        <p:nvSpPr>
          <p:cNvPr id="8" name="Chart Placeholder 4">
            <a:extLst>
              <a:ext uri="{FF2B5EF4-FFF2-40B4-BE49-F238E27FC236}">
                <a16:creationId xmlns:a16="http://schemas.microsoft.com/office/drawing/2014/main" id="{6D1ECDB6-0834-CD42-AE67-99B5CE82DB34}"/>
              </a:ext>
            </a:extLst>
          </p:cNvPr>
          <p:cNvSpPr>
            <a:spLocks noGrp="1"/>
          </p:cNvSpPr>
          <p:nvPr>
            <p:ph type="chart" sz="quarter" idx="23" hasCustomPrompt="1"/>
          </p:nvPr>
        </p:nvSpPr>
        <p:spPr>
          <a:xfrm>
            <a:off x="3305773" y="2011680"/>
            <a:ext cx="2651760" cy="3649754"/>
          </a:xfrm>
        </p:spPr>
        <p:txBody>
          <a:bodyPr anchor="ctr">
            <a:normAutofit/>
          </a:bodyPr>
          <a:lstStyle>
            <a:lvl1pPr algn="ctr">
              <a:defRPr sz="2000" b="1">
                <a:solidFill>
                  <a:srgbClr val="E63888"/>
                </a:solidFill>
              </a:defRPr>
            </a:lvl1pPr>
          </a:lstStyle>
          <a:p>
            <a:r>
              <a:rPr lang="en-US" dirty="0"/>
              <a:t>[insert chart here]</a:t>
            </a:r>
          </a:p>
        </p:txBody>
      </p:sp>
      <p:sp>
        <p:nvSpPr>
          <p:cNvPr id="10" name="Chart Placeholder 4">
            <a:extLst>
              <a:ext uri="{FF2B5EF4-FFF2-40B4-BE49-F238E27FC236}">
                <a16:creationId xmlns:a16="http://schemas.microsoft.com/office/drawing/2014/main" id="{A3D5B28B-37E9-3748-B77D-0F574E15F59A}"/>
              </a:ext>
            </a:extLst>
          </p:cNvPr>
          <p:cNvSpPr>
            <a:spLocks noGrp="1"/>
          </p:cNvSpPr>
          <p:nvPr>
            <p:ph type="chart" sz="quarter" idx="25" hasCustomPrompt="1"/>
          </p:nvPr>
        </p:nvSpPr>
        <p:spPr>
          <a:xfrm>
            <a:off x="9083040" y="2011680"/>
            <a:ext cx="2651760" cy="3649754"/>
          </a:xfrm>
        </p:spPr>
        <p:txBody>
          <a:bodyPr anchor="ctr">
            <a:normAutofit/>
          </a:bodyPr>
          <a:lstStyle>
            <a:lvl1pPr algn="ctr">
              <a:defRPr sz="2000" b="1">
                <a:solidFill>
                  <a:srgbClr val="E63888"/>
                </a:solidFill>
              </a:defRPr>
            </a:lvl1pPr>
          </a:lstStyle>
          <a:p>
            <a:r>
              <a:rPr lang="en-US" dirty="0"/>
              <a:t>[insert chart here]</a:t>
            </a:r>
          </a:p>
        </p:txBody>
      </p:sp>
      <p:sp>
        <p:nvSpPr>
          <p:cNvPr id="11" name="Text Placeholder 6">
            <a:extLst>
              <a:ext uri="{FF2B5EF4-FFF2-40B4-BE49-F238E27FC236}">
                <a16:creationId xmlns:a16="http://schemas.microsoft.com/office/drawing/2014/main" id="{48F0C6AD-43EC-E740-B148-491411B6D4ED}"/>
              </a:ext>
            </a:extLst>
          </p:cNvPr>
          <p:cNvSpPr>
            <a:spLocks noGrp="1"/>
          </p:cNvSpPr>
          <p:nvPr>
            <p:ph type="body" sz="quarter" idx="27" hasCustomPrompt="1"/>
          </p:nvPr>
        </p:nvSpPr>
        <p:spPr>
          <a:xfrm>
            <a:off x="6234467" y="2011680"/>
            <a:ext cx="2651760" cy="3649755"/>
          </a:xfrm>
        </p:spPr>
        <p:txBody>
          <a:bodyPr/>
          <a:lstStyle>
            <a:lvl1pPr>
              <a:lnSpc>
                <a:spcPct val="110000"/>
              </a:lnSpc>
              <a:defRPr sz="1800" b="1">
                <a:solidFill>
                  <a:srgbClr val="1D4F91"/>
                </a:solidFill>
              </a:defRPr>
            </a:lvl1pPr>
            <a:lvl2pPr marL="0" indent="0">
              <a:lnSpc>
                <a:spcPct val="110000"/>
              </a:lnSpc>
              <a:buNone/>
              <a:defRPr sz="1600"/>
            </a:lvl2pPr>
            <a:lvl3pPr marL="404813" indent="-174625">
              <a:lnSpc>
                <a:spcPct val="100000"/>
              </a:lnSpc>
              <a:buFont typeface="Arial" panose="020B0604020202020204" pitchFamily="34" charset="0"/>
              <a:buChar char="•"/>
              <a:tabLst/>
              <a:defRPr sz="1600"/>
            </a:lvl3pPr>
            <a:lvl4pPr marL="633413" indent="-230188">
              <a:lnSpc>
                <a:spcPct val="100000"/>
              </a:lnSpc>
              <a:buFont typeface="System Font Regular"/>
              <a:buChar char="–"/>
              <a:tabLst/>
              <a:defRPr sz="1600"/>
            </a:lvl4pPr>
            <a:lvl5pPr marL="809625" indent="-174625">
              <a:lnSpc>
                <a:spcPct val="100000"/>
              </a:lnSpc>
              <a:buFont typeface="Arial" panose="020B0604020202020204" pitchFamily="34" charset="0"/>
              <a:buChar char="•"/>
              <a:tabLst/>
              <a:defRPr sz="1600"/>
            </a:lvl5pPr>
            <a:lvl6pPr marL="809625" indent="0">
              <a:lnSpc>
                <a:spcPct val="100000"/>
              </a:lnSpc>
              <a:buFont typeface="System Font Regular"/>
              <a:buNone/>
              <a:tabLst/>
              <a:defRPr sz="1600">
                <a:solidFill>
                  <a:srgbClr val="63666A"/>
                </a:solidFill>
              </a:defRPr>
            </a:lvl6pPr>
          </a:lstStyle>
          <a:p>
            <a:pPr lvl="0"/>
            <a:r>
              <a:rPr lang="en-US" dirty="0"/>
              <a:t>Subtitle preset in 18pt Arial Bold</a:t>
            </a:r>
          </a:p>
          <a:p>
            <a:pPr lvl="1"/>
            <a:r>
              <a:rPr lang="en-US" dirty="0"/>
              <a:t>The first level of text is ranged left, without any indents or bullet points, over a preset width. The first level of text is ranged left, without any indents or bullet points, over a preset width. The first level of text is ranged left, without any indents or bullet points, over a preset width</a:t>
            </a:r>
          </a:p>
        </p:txBody>
      </p:sp>
    </p:spTree>
    <p:extLst>
      <p:ext uri="{BB962C8B-B14F-4D97-AF65-F5344CB8AC3E}">
        <p14:creationId xmlns:p14="http://schemas.microsoft.com/office/powerpoint/2010/main" val="279431003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 Table layout">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EAC929B8-C4A4-C141-B66F-24607F4F442F}"/>
              </a:ext>
            </a:extLst>
          </p:cNvPr>
          <p:cNvSpPr>
            <a:spLocks noGrp="1"/>
          </p:cNvSpPr>
          <p:nvPr>
            <p:ph type="ftr" sz="quarter" idx="10"/>
          </p:nvPr>
        </p:nvSpPr>
        <p:spPr/>
        <p:txBody>
          <a:bodyPr/>
          <a:lstStyle/>
          <a:p>
            <a:fld id="{7240D81F-A9C9-BE4E-89F2-C5514A3B633B}" type="slidenum">
              <a:rPr lang="en-US" smtClean="0"/>
              <a:pPr/>
              <a:t>‹Nº›</a:t>
            </a:fld>
            <a:r>
              <a:rPr lang="en-US"/>
              <a:t>	© Experian	</a:t>
            </a:r>
            <a:fld id="{90946941-A803-504E-A5BD-6619F6F5FE25}" type="datetime1">
              <a:rPr lang="en-US" smtClean="0"/>
              <a:pPr/>
              <a:t>4/7/2021</a:t>
            </a:fld>
            <a:r>
              <a:rPr lang="en-US"/>
              <a:t>	Experian Internal</a:t>
            </a:r>
          </a:p>
        </p:txBody>
      </p:sp>
      <p:sp>
        <p:nvSpPr>
          <p:cNvPr id="4" name="Text Placeholder 6">
            <a:extLst>
              <a:ext uri="{FF2B5EF4-FFF2-40B4-BE49-F238E27FC236}">
                <a16:creationId xmlns:a16="http://schemas.microsoft.com/office/drawing/2014/main" id="{3C63B863-E808-4749-916C-F096688312DA}"/>
              </a:ext>
            </a:extLst>
          </p:cNvPr>
          <p:cNvSpPr>
            <a:spLocks noGrp="1"/>
          </p:cNvSpPr>
          <p:nvPr>
            <p:ph type="body" sz="quarter" idx="26" hasCustomPrompt="1"/>
          </p:nvPr>
        </p:nvSpPr>
        <p:spPr>
          <a:xfrm>
            <a:off x="457200" y="2011680"/>
            <a:ext cx="4114800" cy="3649755"/>
          </a:xfrm>
        </p:spPr>
        <p:txBody>
          <a:bodyPr/>
          <a:lstStyle>
            <a:lvl1pPr>
              <a:lnSpc>
                <a:spcPct val="110000"/>
              </a:lnSpc>
              <a:defRPr sz="1800" b="1">
                <a:solidFill>
                  <a:srgbClr val="1D4F91"/>
                </a:solidFill>
              </a:defRPr>
            </a:lvl1pPr>
            <a:lvl2pPr marL="0" indent="0">
              <a:lnSpc>
                <a:spcPct val="110000"/>
              </a:lnSpc>
              <a:buNone/>
              <a:defRPr sz="1600"/>
            </a:lvl2pPr>
            <a:lvl3pPr marL="404813" indent="-174625">
              <a:lnSpc>
                <a:spcPct val="100000"/>
              </a:lnSpc>
              <a:buFont typeface="Arial" panose="020B0604020202020204" pitchFamily="34" charset="0"/>
              <a:buChar char="•"/>
              <a:tabLst/>
              <a:defRPr sz="1600"/>
            </a:lvl3pPr>
            <a:lvl4pPr marL="633413" indent="-230188">
              <a:lnSpc>
                <a:spcPct val="100000"/>
              </a:lnSpc>
              <a:buFont typeface="System Font Regular"/>
              <a:buChar char="–"/>
              <a:tabLst/>
              <a:defRPr sz="1600"/>
            </a:lvl4pPr>
            <a:lvl5pPr marL="809625" indent="-174625">
              <a:lnSpc>
                <a:spcPct val="100000"/>
              </a:lnSpc>
              <a:buFont typeface="Arial" panose="020B0604020202020204" pitchFamily="34" charset="0"/>
              <a:buChar char="•"/>
              <a:tabLst/>
              <a:defRPr sz="1600"/>
            </a:lvl5pPr>
            <a:lvl6pPr marL="809625" indent="0">
              <a:lnSpc>
                <a:spcPct val="100000"/>
              </a:lnSpc>
              <a:buFont typeface="System Font Regular"/>
              <a:buNone/>
              <a:tabLst/>
              <a:defRPr sz="1600">
                <a:solidFill>
                  <a:srgbClr val="63666A"/>
                </a:solidFill>
              </a:defRPr>
            </a:lvl6pPr>
          </a:lstStyle>
          <a:p>
            <a:pPr lvl="0"/>
            <a:r>
              <a:rPr lang="en-US" dirty="0"/>
              <a:t>Subtitle preset in 18pt Arial Bold</a:t>
            </a:r>
          </a:p>
          <a:p>
            <a:pPr lvl="1"/>
            <a:r>
              <a:rPr lang="en-US" dirty="0"/>
              <a:t>The first level of text is ranged left, without any indents or bullet points, over a preset width. The first level of text is ranged left, without any indents or bullet points, over a preset width. The first level of text is ranged left, without any indents or bullet points, over a preset width</a:t>
            </a:r>
          </a:p>
        </p:txBody>
      </p:sp>
      <p:sp>
        <p:nvSpPr>
          <p:cNvPr id="5" name="Title 1">
            <a:extLst>
              <a:ext uri="{FF2B5EF4-FFF2-40B4-BE49-F238E27FC236}">
                <a16:creationId xmlns:a16="http://schemas.microsoft.com/office/drawing/2014/main" id="{7ED0D1D8-C04B-0B4A-82FB-CDEB249DAA62}"/>
              </a:ext>
            </a:extLst>
          </p:cNvPr>
          <p:cNvSpPr>
            <a:spLocks noGrp="1"/>
          </p:cNvSpPr>
          <p:nvPr>
            <p:ph type="title" hasCustomPrompt="1"/>
          </p:nvPr>
        </p:nvSpPr>
        <p:spPr>
          <a:xfrm>
            <a:off x="457200" y="457201"/>
            <a:ext cx="11274552" cy="508000"/>
          </a:xfrm>
        </p:spPr>
        <p:txBody>
          <a:bodyPr/>
          <a:lstStyle>
            <a:lvl1pPr>
              <a:defRPr>
                <a:solidFill>
                  <a:srgbClr val="1D4F91"/>
                </a:solidFill>
              </a:defRPr>
            </a:lvl1pPr>
          </a:lstStyle>
          <a:p>
            <a:r>
              <a:rPr lang="en-US" dirty="0"/>
              <a:t>Headline preset in 32pt bolded for emphasis</a:t>
            </a:r>
          </a:p>
        </p:txBody>
      </p:sp>
      <p:sp>
        <p:nvSpPr>
          <p:cNvPr id="6" name="Text Placeholder 5">
            <a:extLst>
              <a:ext uri="{FF2B5EF4-FFF2-40B4-BE49-F238E27FC236}">
                <a16:creationId xmlns:a16="http://schemas.microsoft.com/office/drawing/2014/main" id="{01445352-F363-CB41-8AD4-E3E93D8006C8}"/>
              </a:ext>
            </a:extLst>
          </p:cNvPr>
          <p:cNvSpPr>
            <a:spLocks noGrp="1"/>
          </p:cNvSpPr>
          <p:nvPr>
            <p:ph type="body" sz="quarter" idx="24" hasCustomPrompt="1"/>
          </p:nvPr>
        </p:nvSpPr>
        <p:spPr>
          <a:xfrm>
            <a:off x="457200" y="1005840"/>
            <a:ext cx="11274425" cy="419100"/>
          </a:xfrm>
        </p:spPr>
        <p:txBody>
          <a:bodyPr>
            <a:normAutofit/>
          </a:bodyPr>
          <a:lstStyle>
            <a:lvl1pPr>
              <a:lnSpc>
                <a:spcPct val="120000"/>
              </a:lnSpc>
              <a:spcBef>
                <a:spcPts val="0"/>
              </a:spcBef>
              <a:defRPr sz="1800">
                <a:solidFill>
                  <a:srgbClr val="1D4F91"/>
                </a:solidFill>
              </a:defRPr>
            </a:lvl1pPr>
          </a:lstStyle>
          <a:p>
            <a:pPr lvl="0"/>
            <a:r>
              <a:rPr lang="en-US" dirty="0" err="1"/>
              <a:t>Subheadline</a:t>
            </a:r>
            <a:r>
              <a:rPr lang="en-US" dirty="0"/>
              <a:t> preset in 18pt, if required</a:t>
            </a:r>
          </a:p>
        </p:txBody>
      </p:sp>
      <p:sp>
        <p:nvSpPr>
          <p:cNvPr id="8" name="Table Placeholder 7">
            <a:extLst>
              <a:ext uri="{FF2B5EF4-FFF2-40B4-BE49-F238E27FC236}">
                <a16:creationId xmlns:a16="http://schemas.microsoft.com/office/drawing/2014/main" id="{38C5BDF6-5A48-0941-BCC0-A8FC8B27E1C8}"/>
              </a:ext>
            </a:extLst>
          </p:cNvPr>
          <p:cNvSpPr>
            <a:spLocks noGrp="1"/>
          </p:cNvSpPr>
          <p:nvPr>
            <p:ph type="tbl" sz="quarter" idx="27" hasCustomPrompt="1"/>
          </p:nvPr>
        </p:nvSpPr>
        <p:spPr>
          <a:xfrm>
            <a:off x="5065713" y="2011363"/>
            <a:ext cx="6665912" cy="3649662"/>
          </a:xfrm>
        </p:spPr>
        <p:txBody>
          <a:bodyPr anchor="ctr">
            <a:normAutofit/>
          </a:bodyPr>
          <a:lstStyle>
            <a:lvl1pPr algn="ctr">
              <a:defRPr sz="2000">
                <a:solidFill>
                  <a:srgbClr val="E63888"/>
                </a:solidFill>
              </a:defRPr>
            </a:lvl1pPr>
          </a:lstStyle>
          <a:p>
            <a:r>
              <a:rPr lang="en-US" dirty="0"/>
              <a:t>Insert table</a:t>
            </a:r>
          </a:p>
        </p:txBody>
      </p:sp>
    </p:spTree>
    <p:extLst>
      <p:ext uri="{BB962C8B-B14F-4D97-AF65-F5344CB8AC3E}">
        <p14:creationId xmlns:p14="http://schemas.microsoft.com/office/powerpoint/2010/main" val="2561034396"/>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3-Column">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015026F5-BBBA-D749-BB21-D11CDE00D81C}"/>
              </a:ext>
            </a:extLst>
          </p:cNvPr>
          <p:cNvSpPr>
            <a:spLocks noGrp="1"/>
          </p:cNvSpPr>
          <p:nvPr>
            <p:ph type="ftr" sz="quarter" idx="10"/>
          </p:nvPr>
        </p:nvSpPr>
        <p:spPr/>
        <p:txBody>
          <a:bodyPr/>
          <a:lstStyle/>
          <a:p>
            <a:fld id="{7240D81F-A9C9-BE4E-89F2-C5514A3B633B}" type="slidenum">
              <a:rPr lang="en-US" smtClean="0"/>
              <a:pPr/>
              <a:t>‹Nº›</a:t>
            </a:fld>
            <a:r>
              <a:rPr lang="en-US"/>
              <a:t>	© Experian	</a:t>
            </a:r>
            <a:fld id="{90946941-A803-504E-A5BD-6619F6F5FE25}" type="datetime1">
              <a:rPr lang="en-US" smtClean="0"/>
              <a:pPr/>
              <a:t>4/7/2021</a:t>
            </a:fld>
            <a:r>
              <a:rPr lang="en-US"/>
              <a:t>	Experian Internal</a:t>
            </a:r>
          </a:p>
        </p:txBody>
      </p:sp>
      <p:grpSp>
        <p:nvGrpSpPr>
          <p:cNvPr id="4" name="Group 3">
            <a:extLst>
              <a:ext uri="{FF2B5EF4-FFF2-40B4-BE49-F238E27FC236}">
                <a16:creationId xmlns:a16="http://schemas.microsoft.com/office/drawing/2014/main" id="{A7FE5900-BE05-5943-9CE8-026C50683845}"/>
              </a:ext>
            </a:extLst>
          </p:cNvPr>
          <p:cNvGrpSpPr/>
          <p:nvPr userDrawn="1"/>
        </p:nvGrpSpPr>
        <p:grpSpPr>
          <a:xfrm>
            <a:off x="640638" y="1857583"/>
            <a:ext cx="3248748" cy="886691"/>
            <a:chOff x="842961" y="2078183"/>
            <a:chExt cx="3248748" cy="886691"/>
          </a:xfrm>
        </p:grpSpPr>
        <p:sp>
          <p:nvSpPr>
            <p:cNvPr id="5" name="Arrow: Right 4">
              <a:extLst>
                <a:ext uri="{FF2B5EF4-FFF2-40B4-BE49-F238E27FC236}">
                  <a16:creationId xmlns:a16="http://schemas.microsoft.com/office/drawing/2014/main" id="{9E31E2A0-71E7-A54D-8BC7-653B729B08AB}"/>
                </a:ext>
              </a:extLst>
            </p:cNvPr>
            <p:cNvSpPr/>
            <p:nvPr userDrawn="1"/>
          </p:nvSpPr>
          <p:spPr>
            <a:xfrm>
              <a:off x="842961" y="2078183"/>
              <a:ext cx="3248748" cy="886691"/>
            </a:xfrm>
            <a:prstGeom prst="rightArrow">
              <a:avLst>
                <a:gd name="adj1" fmla="val 17866"/>
                <a:gd name="adj2" fmla="val 48958"/>
              </a:avLst>
            </a:prstGeom>
            <a:solidFill>
              <a:srgbClr val="E63888"/>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solidFill>
                  <a:srgbClr val="E63888"/>
                </a:solidFill>
              </a:endParaRPr>
            </a:p>
          </p:txBody>
        </p:sp>
        <p:sp>
          <p:nvSpPr>
            <p:cNvPr id="6" name="Rectangle: Rounded Corners 6">
              <a:extLst>
                <a:ext uri="{FF2B5EF4-FFF2-40B4-BE49-F238E27FC236}">
                  <a16:creationId xmlns:a16="http://schemas.microsoft.com/office/drawing/2014/main" id="{E377CB9C-CCFD-F743-B842-3C5EB91C7FA7}"/>
                </a:ext>
              </a:extLst>
            </p:cNvPr>
            <p:cNvSpPr/>
            <p:nvPr userDrawn="1"/>
          </p:nvSpPr>
          <p:spPr>
            <a:xfrm>
              <a:off x="842961" y="2234662"/>
              <a:ext cx="2971657" cy="567769"/>
            </a:xfrm>
            <a:prstGeom prst="roundRect">
              <a:avLst/>
            </a:prstGeom>
            <a:solidFill>
              <a:srgbClr val="E63888"/>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700" b="1" dirty="0"/>
            </a:p>
          </p:txBody>
        </p:sp>
      </p:grpSp>
      <p:grpSp>
        <p:nvGrpSpPr>
          <p:cNvPr id="7" name="Group 6">
            <a:extLst>
              <a:ext uri="{FF2B5EF4-FFF2-40B4-BE49-F238E27FC236}">
                <a16:creationId xmlns:a16="http://schemas.microsoft.com/office/drawing/2014/main" id="{0F5C181A-8DD9-D849-8F7A-BA601F5DE69E}"/>
              </a:ext>
            </a:extLst>
          </p:cNvPr>
          <p:cNvGrpSpPr/>
          <p:nvPr userDrawn="1"/>
        </p:nvGrpSpPr>
        <p:grpSpPr>
          <a:xfrm>
            <a:off x="4471621" y="1857583"/>
            <a:ext cx="3248748" cy="886691"/>
            <a:chOff x="842961" y="2078183"/>
            <a:chExt cx="3248748" cy="886691"/>
          </a:xfrm>
          <a:solidFill>
            <a:schemeClr val="accent3"/>
          </a:solidFill>
        </p:grpSpPr>
        <p:sp>
          <p:nvSpPr>
            <p:cNvPr id="8" name="Arrow: Right 23">
              <a:extLst>
                <a:ext uri="{FF2B5EF4-FFF2-40B4-BE49-F238E27FC236}">
                  <a16:creationId xmlns:a16="http://schemas.microsoft.com/office/drawing/2014/main" id="{C9E3BAA7-2706-C347-8559-5E63901858FA}"/>
                </a:ext>
              </a:extLst>
            </p:cNvPr>
            <p:cNvSpPr/>
            <p:nvPr userDrawn="1"/>
          </p:nvSpPr>
          <p:spPr>
            <a:xfrm>
              <a:off x="842961" y="2078183"/>
              <a:ext cx="3248748" cy="886691"/>
            </a:xfrm>
            <a:prstGeom prst="rightArrow">
              <a:avLst>
                <a:gd name="adj1" fmla="val 17866"/>
                <a:gd name="adj2" fmla="val 48958"/>
              </a:avLst>
            </a:prstGeom>
            <a:solidFill>
              <a:srgbClr val="B01685"/>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9" name="Rectangle: Rounded Corners 25">
              <a:extLst>
                <a:ext uri="{FF2B5EF4-FFF2-40B4-BE49-F238E27FC236}">
                  <a16:creationId xmlns:a16="http://schemas.microsoft.com/office/drawing/2014/main" id="{4240BAAC-5D5C-A844-942F-33A20C89307E}"/>
                </a:ext>
              </a:extLst>
            </p:cNvPr>
            <p:cNvSpPr/>
            <p:nvPr userDrawn="1"/>
          </p:nvSpPr>
          <p:spPr>
            <a:xfrm>
              <a:off x="842961" y="2234662"/>
              <a:ext cx="2971657" cy="567769"/>
            </a:xfrm>
            <a:prstGeom prst="roundRect">
              <a:avLst/>
            </a:prstGeom>
            <a:solidFill>
              <a:srgbClr val="B01685"/>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800" b="1" dirty="0"/>
            </a:p>
          </p:txBody>
        </p:sp>
      </p:grpSp>
      <p:grpSp>
        <p:nvGrpSpPr>
          <p:cNvPr id="10" name="Group 9">
            <a:extLst>
              <a:ext uri="{FF2B5EF4-FFF2-40B4-BE49-F238E27FC236}">
                <a16:creationId xmlns:a16="http://schemas.microsoft.com/office/drawing/2014/main" id="{E7AB585D-30DA-374D-A868-96B029A9BC91}"/>
              </a:ext>
            </a:extLst>
          </p:cNvPr>
          <p:cNvGrpSpPr/>
          <p:nvPr userDrawn="1"/>
        </p:nvGrpSpPr>
        <p:grpSpPr>
          <a:xfrm>
            <a:off x="8302615" y="1857583"/>
            <a:ext cx="3248748" cy="886691"/>
            <a:chOff x="842961" y="2078183"/>
            <a:chExt cx="3248748" cy="886691"/>
          </a:xfrm>
          <a:solidFill>
            <a:srgbClr val="426DA9"/>
          </a:solidFill>
        </p:grpSpPr>
        <p:sp>
          <p:nvSpPr>
            <p:cNvPr id="11" name="Arrow: Right 29">
              <a:extLst>
                <a:ext uri="{FF2B5EF4-FFF2-40B4-BE49-F238E27FC236}">
                  <a16:creationId xmlns:a16="http://schemas.microsoft.com/office/drawing/2014/main" id="{724C2C8E-8CDF-6C4F-8D3F-C74921E0452E}"/>
                </a:ext>
              </a:extLst>
            </p:cNvPr>
            <p:cNvSpPr/>
            <p:nvPr userDrawn="1"/>
          </p:nvSpPr>
          <p:spPr>
            <a:xfrm>
              <a:off x="842961" y="2078183"/>
              <a:ext cx="3248748" cy="886691"/>
            </a:xfrm>
            <a:prstGeom prst="rightArrow">
              <a:avLst>
                <a:gd name="adj1" fmla="val 17866"/>
                <a:gd name="adj2" fmla="val 48958"/>
              </a:avLst>
            </a:prstGeom>
            <a:grp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2" name="Rectangle: Rounded Corners 30">
              <a:extLst>
                <a:ext uri="{FF2B5EF4-FFF2-40B4-BE49-F238E27FC236}">
                  <a16:creationId xmlns:a16="http://schemas.microsoft.com/office/drawing/2014/main" id="{09E6DF47-6485-3146-AB2C-BFF41F1E97E9}"/>
                </a:ext>
              </a:extLst>
            </p:cNvPr>
            <p:cNvSpPr/>
            <p:nvPr userDrawn="1"/>
          </p:nvSpPr>
          <p:spPr>
            <a:xfrm>
              <a:off x="842961" y="2234662"/>
              <a:ext cx="2971657" cy="567769"/>
            </a:xfrm>
            <a:prstGeom prst="roundRect">
              <a:avLst/>
            </a:prstGeom>
            <a:grp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800" b="1" dirty="0"/>
            </a:p>
          </p:txBody>
        </p:sp>
      </p:grpSp>
      <p:sp>
        <p:nvSpPr>
          <p:cNvPr id="13" name="Text Placeholder 3">
            <a:extLst>
              <a:ext uri="{FF2B5EF4-FFF2-40B4-BE49-F238E27FC236}">
                <a16:creationId xmlns:a16="http://schemas.microsoft.com/office/drawing/2014/main" id="{EF18F3A3-7A6C-404E-9BEC-40197828B32A}"/>
              </a:ext>
            </a:extLst>
          </p:cNvPr>
          <p:cNvSpPr>
            <a:spLocks noGrp="1"/>
          </p:cNvSpPr>
          <p:nvPr>
            <p:ph type="body" sz="quarter" idx="27" hasCustomPrompt="1"/>
          </p:nvPr>
        </p:nvSpPr>
        <p:spPr>
          <a:xfrm>
            <a:off x="8402112" y="2097150"/>
            <a:ext cx="2731510" cy="393700"/>
          </a:xfrm>
        </p:spPr>
        <p:txBody>
          <a:bodyPr lIns="0" rIns="0" anchor="ctr">
            <a:normAutofit/>
          </a:bodyPr>
          <a:lstStyle>
            <a:lvl1pPr algn="ctr">
              <a:defRPr sz="1800" b="1">
                <a:solidFill>
                  <a:schemeClr val="bg1"/>
                </a:solidFill>
              </a:defRPr>
            </a:lvl1pPr>
          </a:lstStyle>
          <a:p>
            <a:pPr lvl="0"/>
            <a:r>
              <a:rPr lang="en-US" dirty="0"/>
              <a:t>Title preset in 18pt bold</a:t>
            </a:r>
          </a:p>
        </p:txBody>
      </p:sp>
      <p:sp>
        <p:nvSpPr>
          <p:cNvPr id="14" name="Text Placeholder 3">
            <a:extLst>
              <a:ext uri="{FF2B5EF4-FFF2-40B4-BE49-F238E27FC236}">
                <a16:creationId xmlns:a16="http://schemas.microsoft.com/office/drawing/2014/main" id="{D79299A0-7744-8A4F-8DD2-9389F031437D}"/>
              </a:ext>
            </a:extLst>
          </p:cNvPr>
          <p:cNvSpPr>
            <a:spLocks noGrp="1"/>
          </p:cNvSpPr>
          <p:nvPr>
            <p:ph type="body" sz="quarter" idx="28" hasCustomPrompt="1"/>
          </p:nvPr>
        </p:nvSpPr>
        <p:spPr>
          <a:xfrm>
            <a:off x="4563058" y="2097150"/>
            <a:ext cx="2731510" cy="393700"/>
          </a:xfrm>
        </p:spPr>
        <p:txBody>
          <a:bodyPr lIns="0" rIns="0" anchor="ctr">
            <a:normAutofit/>
          </a:bodyPr>
          <a:lstStyle>
            <a:lvl1pPr algn="ctr">
              <a:defRPr sz="1800" b="1">
                <a:solidFill>
                  <a:schemeClr val="bg1"/>
                </a:solidFill>
              </a:defRPr>
            </a:lvl1pPr>
          </a:lstStyle>
          <a:p>
            <a:pPr lvl="0"/>
            <a:r>
              <a:rPr lang="en-US" dirty="0"/>
              <a:t>Title preset in 18pt bold</a:t>
            </a:r>
          </a:p>
        </p:txBody>
      </p:sp>
      <p:sp>
        <p:nvSpPr>
          <p:cNvPr id="15" name="Text Placeholder 3">
            <a:extLst>
              <a:ext uri="{FF2B5EF4-FFF2-40B4-BE49-F238E27FC236}">
                <a16:creationId xmlns:a16="http://schemas.microsoft.com/office/drawing/2014/main" id="{EF5C3E1D-0191-8E47-BDD9-C9C86B107864}"/>
              </a:ext>
            </a:extLst>
          </p:cNvPr>
          <p:cNvSpPr>
            <a:spLocks noGrp="1"/>
          </p:cNvSpPr>
          <p:nvPr>
            <p:ph type="body" sz="quarter" idx="29" hasCustomPrompt="1"/>
          </p:nvPr>
        </p:nvSpPr>
        <p:spPr>
          <a:xfrm>
            <a:off x="712292" y="2097150"/>
            <a:ext cx="2731510" cy="393700"/>
          </a:xfrm>
        </p:spPr>
        <p:txBody>
          <a:bodyPr lIns="0" rIns="0" anchor="ctr">
            <a:normAutofit/>
          </a:bodyPr>
          <a:lstStyle>
            <a:lvl1pPr algn="ctr">
              <a:defRPr sz="1800" b="1">
                <a:solidFill>
                  <a:schemeClr val="bg1"/>
                </a:solidFill>
              </a:defRPr>
            </a:lvl1pPr>
          </a:lstStyle>
          <a:p>
            <a:pPr lvl="0"/>
            <a:r>
              <a:rPr lang="en-US" dirty="0"/>
              <a:t>Title preset in 18pt bold</a:t>
            </a:r>
          </a:p>
        </p:txBody>
      </p:sp>
      <p:sp>
        <p:nvSpPr>
          <p:cNvPr id="16" name="Text Placeholder 3">
            <a:extLst>
              <a:ext uri="{FF2B5EF4-FFF2-40B4-BE49-F238E27FC236}">
                <a16:creationId xmlns:a16="http://schemas.microsoft.com/office/drawing/2014/main" id="{F8614F00-7E24-7942-B84E-5066D9CB6120}"/>
              </a:ext>
            </a:extLst>
          </p:cNvPr>
          <p:cNvSpPr>
            <a:spLocks noGrp="1"/>
          </p:cNvSpPr>
          <p:nvPr>
            <p:ph type="body" sz="quarter" idx="30" hasCustomPrompt="1"/>
          </p:nvPr>
        </p:nvSpPr>
        <p:spPr>
          <a:xfrm>
            <a:off x="640637" y="2900753"/>
            <a:ext cx="3248747" cy="2930525"/>
          </a:xfrm>
        </p:spPr>
        <p:txBody>
          <a:bodyPr>
            <a:normAutofit/>
          </a:bodyPr>
          <a:lstStyle>
            <a:lvl1pPr marL="176213" indent="-176213">
              <a:lnSpc>
                <a:spcPct val="110000"/>
              </a:lnSpc>
              <a:buFont typeface="Arial" panose="020B0604020202020204" pitchFamily="34" charset="0"/>
              <a:buChar char="•"/>
              <a:tabLst/>
              <a:defRPr sz="1600" b="0">
                <a:solidFill>
                  <a:srgbClr val="63666A"/>
                </a:solidFill>
              </a:defRPr>
            </a:lvl1pPr>
            <a:lvl2pPr marL="174625" indent="-174625">
              <a:lnSpc>
                <a:spcPct val="110000"/>
              </a:lnSpc>
              <a:buFont typeface="Arial" panose="020B0604020202020204" pitchFamily="34" charset="0"/>
              <a:buChar char="•"/>
              <a:tabLst/>
              <a:defRPr sz="1600"/>
            </a:lvl2pPr>
            <a:lvl3pPr marL="347472" indent="-169863">
              <a:lnSpc>
                <a:spcPct val="110000"/>
              </a:lnSpc>
              <a:buFont typeface="System Font Regular"/>
              <a:buChar char="–"/>
              <a:tabLst/>
              <a:defRPr sz="1600">
                <a:solidFill>
                  <a:srgbClr val="63666A"/>
                </a:solidFill>
              </a:defRPr>
            </a:lvl3pPr>
            <a:lvl4pPr marL="521208" indent="-169863">
              <a:lnSpc>
                <a:spcPct val="110000"/>
              </a:lnSpc>
              <a:buFont typeface="Arial" panose="020B0604020202020204" pitchFamily="34" charset="0"/>
              <a:buChar char="•"/>
              <a:tabLst/>
              <a:defRPr sz="1600">
                <a:solidFill>
                  <a:srgbClr val="63666A"/>
                </a:solidFill>
              </a:defRPr>
            </a:lvl4pPr>
            <a:lvl5pPr marL="694944" indent="-169863">
              <a:lnSpc>
                <a:spcPct val="110000"/>
              </a:lnSpc>
              <a:buFont typeface="System Font Regular"/>
              <a:buChar char="–"/>
              <a:tabLst/>
              <a:defRPr sz="1600">
                <a:solidFill>
                  <a:srgbClr val="63666A"/>
                </a:solidFill>
              </a:defRPr>
            </a:lvl5pPr>
          </a:lstStyle>
          <a:p>
            <a:pPr lvl="0"/>
            <a:r>
              <a:rPr lang="en-US" dirty="0"/>
              <a:t>First level</a:t>
            </a:r>
          </a:p>
          <a:p>
            <a:pPr lvl="2"/>
            <a:r>
              <a:rPr lang="en-US" dirty="0"/>
              <a:t>Second level</a:t>
            </a:r>
          </a:p>
          <a:p>
            <a:pPr lvl="3"/>
            <a:r>
              <a:rPr lang="en-US" dirty="0"/>
              <a:t>Third level</a:t>
            </a:r>
          </a:p>
          <a:p>
            <a:pPr lvl="4"/>
            <a:r>
              <a:rPr lang="en-US" dirty="0"/>
              <a:t>Fourth level</a:t>
            </a:r>
          </a:p>
        </p:txBody>
      </p:sp>
      <p:sp>
        <p:nvSpPr>
          <p:cNvPr id="17" name="Text Placeholder 3">
            <a:extLst>
              <a:ext uri="{FF2B5EF4-FFF2-40B4-BE49-F238E27FC236}">
                <a16:creationId xmlns:a16="http://schemas.microsoft.com/office/drawing/2014/main" id="{7C7100CF-3FE9-494C-BB28-D8387C862C9B}"/>
              </a:ext>
            </a:extLst>
          </p:cNvPr>
          <p:cNvSpPr>
            <a:spLocks noGrp="1"/>
          </p:cNvSpPr>
          <p:nvPr>
            <p:ph type="body" sz="quarter" idx="31" hasCustomPrompt="1"/>
          </p:nvPr>
        </p:nvSpPr>
        <p:spPr>
          <a:xfrm>
            <a:off x="4471619" y="2900753"/>
            <a:ext cx="3248747" cy="2930525"/>
          </a:xfrm>
        </p:spPr>
        <p:txBody>
          <a:bodyPr>
            <a:normAutofit/>
          </a:bodyPr>
          <a:lstStyle>
            <a:lvl1pPr marL="176213" indent="-176213">
              <a:lnSpc>
                <a:spcPct val="110000"/>
              </a:lnSpc>
              <a:buFont typeface="Arial" panose="020B0604020202020204" pitchFamily="34" charset="0"/>
              <a:buChar char="•"/>
              <a:tabLst/>
              <a:defRPr sz="1600" b="0">
                <a:solidFill>
                  <a:srgbClr val="63666A"/>
                </a:solidFill>
              </a:defRPr>
            </a:lvl1pPr>
            <a:lvl2pPr marL="174625" indent="-174625">
              <a:lnSpc>
                <a:spcPct val="110000"/>
              </a:lnSpc>
              <a:buFont typeface="Arial" panose="020B0604020202020204" pitchFamily="34" charset="0"/>
              <a:buChar char="•"/>
              <a:tabLst/>
              <a:defRPr sz="1600"/>
            </a:lvl2pPr>
            <a:lvl3pPr marL="347472" indent="-173038">
              <a:lnSpc>
                <a:spcPct val="110000"/>
              </a:lnSpc>
              <a:buFont typeface="System Font Regular"/>
              <a:buChar char="–"/>
              <a:tabLst/>
              <a:defRPr sz="1600">
                <a:solidFill>
                  <a:srgbClr val="63666A"/>
                </a:solidFill>
              </a:defRPr>
            </a:lvl3pPr>
            <a:lvl4pPr marL="521208" indent="-169863">
              <a:lnSpc>
                <a:spcPct val="110000"/>
              </a:lnSpc>
              <a:buFont typeface="Arial" panose="020B0604020202020204" pitchFamily="34" charset="0"/>
              <a:buChar char="•"/>
              <a:tabLst/>
              <a:defRPr sz="1600">
                <a:solidFill>
                  <a:srgbClr val="63666A"/>
                </a:solidFill>
              </a:defRPr>
            </a:lvl4pPr>
            <a:lvl5pPr marL="694944" indent="-169863">
              <a:lnSpc>
                <a:spcPct val="110000"/>
              </a:lnSpc>
              <a:buFont typeface="System Font Regular"/>
              <a:buChar char="–"/>
              <a:tabLst/>
              <a:defRPr sz="1600">
                <a:solidFill>
                  <a:srgbClr val="63666A"/>
                </a:solidFill>
              </a:defRPr>
            </a:lvl5pPr>
          </a:lstStyle>
          <a:p>
            <a:pPr lvl="0"/>
            <a:r>
              <a:rPr lang="en-US" dirty="0"/>
              <a:t>First level</a:t>
            </a:r>
          </a:p>
          <a:p>
            <a:pPr lvl="2"/>
            <a:r>
              <a:rPr lang="en-US" dirty="0"/>
              <a:t>Second level</a:t>
            </a:r>
          </a:p>
          <a:p>
            <a:pPr lvl="3"/>
            <a:r>
              <a:rPr lang="en-US" dirty="0"/>
              <a:t>Third level</a:t>
            </a:r>
          </a:p>
          <a:p>
            <a:pPr lvl="4"/>
            <a:r>
              <a:rPr lang="en-US" dirty="0"/>
              <a:t>Fourth level</a:t>
            </a:r>
          </a:p>
        </p:txBody>
      </p:sp>
      <p:sp>
        <p:nvSpPr>
          <p:cNvPr id="18" name="Text Placeholder 3">
            <a:extLst>
              <a:ext uri="{FF2B5EF4-FFF2-40B4-BE49-F238E27FC236}">
                <a16:creationId xmlns:a16="http://schemas.microsoft.com/office/drawing/2014/main" id="{C53813F6-479B-D347-9AA1-E09B838EFAF8}"/>
              </a:ext>
            </a:extLst>
          </p:cNvPr>
          <p:cNvSpPr>
            <a:spLocks noGrp="1"/>
          </p:cNvSpPr>
          <p:nvPr>
            <p:ph type="body" sz="quarter" idx="32" hasCustomPrompt="1"/>
          </p:nvPr>
        </p:nvSpPr>
        <p:spPr>
          <a:xfrm>
            <a:off x="8302610" y="2900753"/>
            <a:ext cx="3248747" cy="2930525"/>
          </a:xfrm>
        </p:spPr>
        <p:txBody>
          <a:bodyPr>
            <a:normAutofit/>
          </a:bodyPr>
          <a:lstStyle>
            <a:lvl1pPr marL="176213" indent="-176213">
              <a:lnSpc>
                <a:spcPct val="110000"/>
              </a:lnSpc>
              <a:buFont typeface="Arial" panose="020B0604020202020204" pitchFamily="34" charset="0"/>
              <a:buChar char="•"/>
              <a:tabLst/>
              <a:defRPr sz="1600" b="0">
                <a:solidFill>
                  <a:srgbClr val="63666A"/>
                </a:solidFill>
              </a:defRPr>
            </a:lvl1pPr>
            <a:lvl2pPr marL="174625" indent="-174625">
              <a:lnSpc>
                <a:spcPct val="110000"/>
              </a:lnSpc>
              <a:buFont typeface="Arial" panose="020B0604020202020204" pitchFamily="34" charset="0"/>
              <a:buChar char="•"/>
              <a:tabLst/>
              <a:defRPr sz="1600"/>
            </a:lvl2pPr>
            <a:lvl3pPr marL="347472" indent="-169863">
              <a:lnSpc>
                <a:spcPct val="110000"/>
              </a:lnSpc>
              <a:buFont typeface="System Font Regular"/>
              <a:buChar char="–"/>
              <a:tabLst/>
              <a:defRPr sz="1600">
                <a:solidFill>
                  <a:srgbClr val="63666A"/>
                </a:solidFill>
              </a:defRPr>
            </a:lvl3pPr>
            <a:lvl4pPr marL="520700" indent="-169863">
              <a:lnSpc>
                <a:spcPct val="110000"/>
              </a:lnSpc>
              <a:buFont typeface="Arial" panose="020B0604020202020204" pitchFamily="34" charset="0"/>
              <a:buChar char="•"/>
              <a:tabLst/>
              <a:defRPr sz="1600">
                <a:solidFill>
                  <a:srgbClr val="63666A"/>
                </a:solidFill>
              </a:defRPr>
            </a:lvl4pPr>
            <a:lvl5pPr marL="694944" indent="-173736">
              <a:lnSpc>
                <a:spcPct val="110000"/>
              </a:lnSpc>
              <a:buFont typeface="System Font Regular"/>
              <a:buChar char="–"/>
              <a:tabLst/>
              <a:defRPr sz="1600">
                <a:solidFill>
                  <a:srgbClr val="63666A"/>
                </a:solidFill>
              </a:defRPr>
            </a:lvl5pPr>
          </a:lstStyle>
          <a:p>
            <a:pPr lvl="0"/>
            <a:r>
              <a:rPr lang="en-US" dirty="0"/>
              <a:t>First level</a:t>
            </a:r>
          </a:p>
          <a:p>
            <a:pPr lvl="2"/>
            <a:r>
              <a:rPr lang="en-US" dirty="0"/>
              <a:t>Second level</a:t>
            </a:r>
          </a:p>
          <a:p>
            <a:pPr lvl="3"/>
            <a:r>
              <a:rPr lang="en-US" dirty="0"/>
              <a:t>Third level</a:t>
            </a:r>
          </a:p>
          <a:p>
            <a:pPr lvl="4"/>
            <a:r>
              <a:rPr lang="en-US" dirty="0"/>
              <a:t>Fourth level</a:t>
            </a:r>
          </a:p>
        </p:txBody>
      </p:sp>
      <p:sp>
        <p:nvSpPr>
          <p:cNvPr id="19" name="Title 1">
            <a:extLst>
              <a:ext uri="{FF2B5EF4-FFF2-40B4-BE49-F238E27FC236}">
                <a16:creationId xmlns:a16="http://schemas.microsoft.com/office/drawing/2014/main" id="{8418D6D3-C734-EF43-87BB-79F732AF8811}"/>
              </a:ext>
            </a:extLst>
          </p:cNvPr>
          <p:cNvSpPr>
            <a:spLocks noGrp="1"/>
          </p:cNvSpPr>
          <p:nvPr>
            <p:ph type="title" hasCustomPrompt="1"/>
          </p:nvPr>
        </p:nvSpPr>
        <p:spPr>
          <a:xfrm>
            <a:off x="457200" y="457201"/>
            <a:ext cx="11274552" cy="508000"/>
          </a:xfrm>
        </p:spPr>
        <p:txBody>
          <a:bodyPr/>
          <a:lstStyle>
            <a:lvl1pPr>
              <a:defRPr>
                <a:solidFill>
                  <a:srgbClr val="1D4F91"/>
                </a:solidFill>
              </a:defRPr>
            </a:lvl1pPr>
          </a:lstStyle>
          <a:p>
            <a:r>
              <a:rPr lang="en-US" dirty="0"/>
              <a:t>Headline preset in 32pt bolded for emphasis</a:t>
            </a:r>
          </a:p>
        </p:txBody>
      </p:sp>
      <p:sp>
        <p:nvSpPr>
          <p:cNvPr id="20" name="Text Placeholder 5">
            <a:extLst>
              <a:ext uri="{FF2B5EF4-FFF2-40B4-BE49-F238E27FC236}">
                <a16:creationId xmlns:a16="http://schemas.microsoft.com/office/drawing/2014/main" id="{1A107D05-2A7D-894E-8343-DAA898DFB830}"/>
              </a:ext>
            </a:extLst>
          </p:cNvPr>
          <p:cNvSpPr>
            <a:spLocks noGrp="1"/>
          </p:cNvSpPr>
          <p:nvPr>
            <p:ph type="body" sz="quarter" idx="24" hasCustomPrompt="1"/>
          </p:nvPr>
        </p:nvSpPr>
        <p:spPr>
          <a:xfrm>
            <a:off x="457200" y="1005840"/>
            <a:ext cx="11274425" cy="419100"/>
          </a:xfrm>
        </p:spPr>
        <p:txBody>
          <a:bodyPr>
            <a:normAutofit/>
          </a:bodyPr>
          <a:lstStyle>
            <a:lvl1pPr>
              <a:lnSpc>
                <a:spcPct val="120000"/>
              </a:lnSpc>
              <a:spcBef>
                <a:spcPts val="0"/>
              </a:spcBef>
              <a:defRPr sz="1800">
                <a:solidFill>
                  <a:srgbClr val="1D4F91"/>
                </a:solidFill>
              </a:defRPr>
            </a:lvl1pPr>
          </a:lstStyle>
          <a:p>
            <a:pPr lvl="0"/>
            <a:r>
              <a:rPr lang="en-US" dirty="0" err="1"/>
              <a:t>Subheadline</a:t>
            </a:r>
            <a:r>
              <a:rPr lang="en-US" dirty="0"/>
              <a:t> preset in 18pt, if required</a:t>
            </a:r>
          </a:p>
        </p:txBody>
      </p:sp>
    </p:spTree>
    <p:extLst>
      <p:ext uri="{BB962C8B-B14F-4D97-AF65-F5344CB8AC3E}">
        <p14:creationId xmlns:p14="http://schemas.microsoft.com/office/powerpoint/2010/main" val="1378987888"/>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Headline &amp; Subhea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015026F5-BBBA-D749-BB21-D11CDE00D81C}"/>
              </a:ext>
            </a:extLst>
          </p:cNvPr>
          <p:cNvSpPr>
            <a:spLocks noGrp="1"/>
          </p:cNvSpPr>
          <p:nvPr>
            <p:ph type="ftr" sz="quarter" idx="10"/>
          </p:nvPr>
        </p:nvSpPr>
        <p:spPr/>
        <p:txBody>
          <a:bodyPr/>
          <a:lstStyle/>
          <a:p>
            <a:fld id="{7240D81F-A9C9-BE4E-89F2-C5514A3B633B}" type="slidenum">
              <a:rPr lang="en-US" smtClean="0"/>
              <a:pPr/>
              <a:t>‹Nº›</a:t>
            </a:fld>
            <a:r>
              <a:rPr lang="en-US"/>
              <a:t>	© Experian	</a:t>
            </a:r>
            <a:fld id="{90946941-A803-504E-A5BD-6619F6F5FE25}" type="datetime1">
              <a:rPr lang="en-US" smtClean="0"/>
              <a:pPr/>
              <a:t>4/7/2021</a:t>
            </a:fld>
            <a:r>
              <a:rPr lang="en-US"/>
              <a:t>	Experian Internal</a:t>
            </a:r>
          </a:p>
        </p:txBody>
      </p:sp>
      <p:sp>
        <p:nvSpPr>
          <p:cNvPr id="19" name="Title 1">
            <a:extLst>
              <a:ext uri="{FF2B5EF4-FFF2-40B4-BE49-F238E27FC236}">
                <a16:creationId xmlns:a16="http://schemas.microsoft.com/office/drawing/2014/main" id="{8418D6D3-C734-EF43-87BB-79F732AF8811}"/>
              </a:ext>
            </a:extLst>
          </p:cNvPr>
          <p:cNvSpPr>
            <a:spLocks noGrp="1"/>
          </p:cNvSpPr>
          <p:nvPr>
            <p:ph type="title" hasCustomPrompt="1"/>
          </p:nvPr>
        </p:nvSpPr>
        <p:spPr>
          <a:xfrm>
            <a:off x="457200" y="457201"/>
            <a:ext cx="11274552" cy="508000"/>
          </a:xfrm>
        </p:spPr>
        <p:txBody>
          <a:bodyPr/>
          <a:lstStyle>
            <a:lvl1pPr>
              <a:defRPr>
                <a:solidFill>
                  <a:srgbClr val="1D4F91"/>
                </a:solidFill>
              </a:defRPr>
            </a:lvl1pPr>
          </a:lstStyle>
          <a:p>
            <a:r>
              <a:rPr lang="en-US" dirty="0"/>
              <a:t>Headline preset in 32pt bolded for emphasis</a:t>
            </a:r>
          </a:p>
        </p:txBody>
      </p:sp>
      <p:sp>
        <p:nvSpPr>
          <p:cNvPr id="20" name="Text Placeholder 5">
            <a:extLst>
              <a:ext uri="{FF2B5EF4-FFF2-40B4-BE49-F238E27FC236}">
                <a16:creationId xmlns:a16="http://schemas.microsoft.com/office/drawing/2014/main" id="{1A107D05-2A7D-894E-8343-DAA898DFB830}"/>
              </a:ext>
            </a:extLst>
          </p:cNvPr>
          <p:cNvSpPr>
            <a:spLocks noGrp="1"/>
          </p:cNvSpPr>
          <p:nvPr>
            <p:ph type="body" sz="quarter" idx="24" hasCustomPrompt="1"/>
          </p:nvPr>
        </p:nvSpPr>
        <p:spPr>
          <a:xfrm>
            <a:off x="457200" y="1005840"/>
            <a:ext cx="11274425" cy="419100"/>
          </a:xfrm>
        </p:spPr>
        <p:txBody>
          <a:bodyPr>
            <a:normAutofit/>
          </a:bodyPr>
          <a:lstStyle>
            <a:lvl1pPr>
              <a:lnSpc>
                <a:spcPct val="120000"/>
              </a:lnSpc>
              <a:spcBef>
                <a:spcPts val="0"/>
              </a:spcBef>
              <a:defRPr sz="1800">
                <a:solidFill>
                  <a:srgbClr val="1D4F91"/>
                </a:solidFill>
              </a:defRPr>
            </a:lvl1pPr>
          </a:lstStyle>
          <a:p>
            <a:pPr lvl="0"/>
            <a:r>
              <a:rPr lang="en-US" dirty="0" err="1"/>
              <a:t>Subheadline</a:t>
            </a:r>
            <a:r>
              <a:rPr lang="en-US" dirty="0"/>
              <a:t> preset in 18pt, if required</a:t>
            </a:r>
          </a:p>
        </p:txBody>
      </p:sp>
    </p:spTree>
    <p:extLst>
      <p:ext uri="{BB962C8B-B14F-4D97-AF65-F5344CB8AC3E}">
        <p14:creationId xmlns:p14="http://schemas.microsoft.com/office/powerpoint/2010/main" val="256991263"/>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015026F5-BBBA-D749-BB21-D11CDE00D81C}"/>
              </a:ext>
            </a:extLst>
          </p:cNvPr>
          <p:cNvSpPr>
            <a:spLocks noGrp="1"/>
          </p:cNvSpPr>
          <p:nvPr>
            <p:ph type="ftr" sz="quarter" idx="10"/>
          </p:nvPr>
        </p:nvSpPr>
        <p:spPr/>
        <p:txBody>
          <a:bodyPr/>
          <a:lstStyle/>
          <a:p>
            <a:fld id="{7240D81F-A9C9-BE4E-89F2-C5514A3B633B}" type="slidenum">
              <a:rPr lang="en-US" smtClean="0"/>
              <a:pPr/>
              <a:t>‹Nº›</a:t>
            </a:fld>
            <a:r>
              <a:rPr lang="en-US"/>
              <a:t>	© Experian	</a:t>
            </a:r>
            <a:fld id="{90946941-A803-504E-A5BD-6619F6F5FE25}" type="datetime1">
              <a:rPr lang="en-US" smtClean="0"/>
              <a:pPr/>
              <a:t>4/7/2021</a:t>
            </a:fld>
            <a:r>
              <a:rPr lang="en-US"/>
              <a:t>	Experian Internal</a:t>
            </a:r>
          </a:p>
        </p:txBody>
      </p:sp>
    </p:spTree>
    <p:extLst>
      <p:ext uri="{BB962C8B-B14F-4D97-AF65-F5344CB8AC3E}">
        <p14:creationId xmlns:p14="http://schemas.microsoft.com/office/powerpoint/2010/main" val="30728558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ver Data Art 7">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6293381D-8EF8-C145-B2C7-528E878A4F81}"/>
              </a:ext>
            </a:extLst>
          </p:cNvPr>
          <p:cNvSpPr>
            <a:spLocks noGrp="1"/>
          </p:cNvSpPr>
          <p:nvPr>
            <p:ph type="ftr" sz="quarter" idx="10"/>
          </p:nvPr>
        </p:nvSpPr>
        <p:spPr/>
        <p:txBody>
          <a:bodyPr/>
          <a:lstStyle/>
          <a:p>
            <a:r>
              <a:rPr lang="en-US"/>
              <a:t>©2020 Experian Information Solutions, Inc. All rights reserved. Experian and the Experian marks used herein are trademarks or registered trademarks of Experian Information Solutions, Inc. Other product and company names mentioned herein are the trademarks of their respective owners. No part of this copyrighted work may be reproduced, modified, or distributed in any form or manner without the prior written permission of Experian. </a:t>
            </a:r>
          </a:p>
          <a:p>
            <a:r>
              <a:rPr lang="en-US" b="1"/>
              <a:t>Experian [Public. Confidential. Internal. Restricted. – please choose the appropriate category].</a:t>
            </a:r>
            <a:endParaRPr lang="en-US"/>
          </a:p>
        </p:txBody>
      </p:sp>
      <p:sp>
        <p:nvSpPr>
          <p:cNvPr id="8" name="Title 7">
            <a:extLst>
              <a:ext uri="{FF2B5EF4-FFF2-40B4-BE49-F238E27FC236}">
                <a16:creationId xmlns:a16="http://schemas.microsoft.com/office/drawing/2014/main" id="{498EBF0E-B0EC-F14C-B262-99A122ED50DD}"/>
              </a:ext>
            </a:extLst>
          </p:cNvPr>
          <p:cNvSpPr>
            <a:spLocks noGrp="1"/>
          </p:cNvSpPr>
          <p:nvPr>
            <p:ph type="title" hasCustomPrompt="1"/>
          </p:nvPr>
        </p:nvSpPr>
        <p:spPr/>
        <p:txBody>
          <a:bodyPr/>
          <a:lstStyle/>
          <a:p>
            <a:r>
              <a:rPr lang="en-US"/>
              <a:t>Presentation Title</a:t>
            </a:r>
          </a:p>
        </p:txBody>
      </p:sp>
      <p:sp>
        <p:nvSpPr>
          <p:cNvPr id="9" name="Text Placeholder 3">
            <a:extLst>
              <a:ext uri="{FF2B5EF4-FFF2-40B4-BE49-F238E27FC236}">
                <a16:creationId xmlns:a16="http://schemas.microsoft.com/office/drawing/2014/main" id="{D0AF8CA2-461F-5047-AECA-D5229F80AC7F}"/>
              </a:ext>
            </a:extLst>
          </p:cNvPr>
          <p:cNvSpPr>
            <a:spLocks noGrp="1"/>
          </p:cNvSpPr>
          <p:nvPr>
            <p:ph type="body" sz="quarter" idx="11" hasCustomPrompt="1"/>
          </p:nvPr>
        </p:nvSpPr>
        <p:spPr>
          <a:xfrm>
            <a:off x="457200" y="4572001"/>
            <a:ext cx="10627895" cy="866274"/>
          </a:xfrm>
        </p:spPr>
        <p:txBody>
          <a:bodyPr/>
          <a:lstStyle>
            <a:lvl1pPr marL="0" marR="0" indent="0" algn="l" defTabSz="914400" rtl="0" eaLnBrk="1" fontAlgn="auto" latinLnBrk="0" hangingPunct="1">
              <a:lnSpc>
                <a:spcPct val="90000"/>
              </a:lnSpc>
              <a:spcBef>
                <a:spcPts val="1000"/>
              </a:spcBef>
              <a:spcAft>
                <a:spcPts val="0"/>
              </a:spcAft>
              <a:buClrTx/>
              <a:buSzTx/>
              <a:buFontTx/>
              <a:buNone/>
              <a:tabLst/>
              <a:defRPr>
                <a:solidFill>
                  <a:srgbClr val="63666A"/>
                </a:solidFill>
              </a:defRPr>
            </a:lvl1pPr>
          </a:lstStyle>
          <a:p>
            <a:r>
              <a:rPr lang="en-US" sz="1800"/>
              <a:t>Subtitle can go here / Presented by Name of Presenter</a:t>
            </a:r>
            <a:br>
              <a:rPr lang="en-US" sz="1800"/>
            </a:br>
            <a:r>
              <a:rPr lang="en-US" sz="1800"/>
              <a:t>Day / Month / Year</a:t>
            </a:r>
          </a:p>
        </p:txBody>
      </p:sp>
      <p:pic>
        <p:nvPicPr>
          <p:cNvPr id="6" name="Picture 5">
            <a:extLst>
              <a:ext uri="{FF2B5EF4-FFF2-40B4-BE49-F238E27FC236}">
                <a16:creationId xmlns:a16="http://schemas.microsoft.com/office/drawing/2014/main" id="{DF5AC06C-616E-1C40-AA9F-8E0ABB6C2E31}"/>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0" y="-1"/>
            <a:ext cx="8397598" cy="3157147"/>
          </a:xfrm>
          <a:prstGeom prst="rect">
            <a:avLst/>
          </a:prstGeom>
        </p:spPr>
      </p:pic>
    </p:spTree>
    <p:extLst>
      <p:ext uri="{BB962C8B-B14F-4D97-AF65-F5344CB8AC3E}">
        <p14:creationId xmlns:p14="http://schemas.microsoft.com/office/powerpoint/2010/main" val="2944890889"/>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Back cover blue 1">
    <p:bg>
      <p:bgPr>
        <a:blipFill dpi="0" rotWithShape="1">
          <a:blip r:embed="rId2">
            <a:lum/>
          </a:blip>
          <a:srcRect/>
          <a:stretch>
            <a:fillRect l="-37000" r="-37000"/>
          </a:stretch>
        </a:blipFill>
        <a:effectLst/>
      </p:bgPr>
    </p:bg>
    <p:spTree>
      <p:nvGrpSpPr>
        <p:cNvPr id="1" name=""/>
        <p:cNvGrpSpPr/>
        <p:nvPr/>
      </p:nvGrpSpPr>
      <p:grpSpPr>
        <a:xfrm>
          <a:off x="0" y="0"/>
          <a:ext cx="0" cy="0"/>
          <a:chOff x="0" y="0"/>
          <a:chExt cx="0" cy="0"/>
        </a:xfrm>
      </p:grpSpPr>
      <p:pic>
        <p:nvPicPr>
          <p:cNvPr id="9" name="Picture 8" descr="A picture containing bird&#10;&#10;Description automatically generated">
            <a:extLst>
              <a:ext uri="{FF2B5EF4-FFF2-40B4-BE49-F238E27FC236}">
                <a16:creationId xmlns:a16="http://schemas.microsoft.com/office/drawing/2014/main" id="{CC59FECF-51FD-3341-99E3-EB3525D6B3F5}"/>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5211" t="3846"/>
          <a:stretch/>
        </p:blipFill>
        <p:spPr>
          <a:xfrm>
            <a:off x="0" y="0"/>
            <a:ext cx="12192000" cy="6858000"/>
          </a:xfrm>
          <a:prstGeom prst="rect">
            <a:avLst/>
          </a:prstGeom>
        </p:spPr>
      </p:pic>
      <p:pic>
        <p:nvPicPr>
          <p:cNvPr id="7" name="Picture 6">
            <a:extLst>
              <a:ext uri="{FF2B5EF4-FFF2-40B4-BE49-F238E27FC236}">
                <a16:creationId xmlns:a16="http://schemas.microsoft.com/office/drawing/2014/main" id="{9FD2BBBE-ABF4-D74A-8470-4E0FA851E2DA}"/>
              </a:ext>
            </a:extLst>
          </p:cNvPr>
          <p:cNvPicPr>
            <a:picLocks noChangeAspect="1"/>
          </p:cNvPicPr>
          <p:nvPr userDrawn="1"/>
        </p:nvPicPr>
        <p:blipFill>
          <a:blip r:embed="rId2"/>
          <a:srcRect/>
          <a:stretch/>
        </p:blipFill>
        <p:spPr>
          <a:xfrm>
            <a:off x="4203700" y="2819400"/>
            <a:ext cx="3784600" cy="1219200"/>
          </a:xfrm>
          <a:prstGeom prst="rect">
            <a:avLst/>
          </a:prstGeom>
        </p:spPr>
      </p:pic>
    </p:spTree>
    <p:extLst>
      <p:ext uri="{BB962C8B-B14F-4D97-AF65-F5344CB8AC3E}">
        <p14:creationId xmlns:p14="http://schemas.microsoft.com/office/powerpoint/2010/main" val="601333411"/>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Back cover purple 1">
    <p:bg>
      <p:bgPr>
        <a:blipFill dpi="0" rotWithShape="1">
          <a:blip r:embed="rId2">
            <a:lum/>
          </a:blip>
          <a:srcRect/>
          <a:stretch>
            <a:fillRect l="-37000" r="-37000"/>
          </a:stretch>
        </a:blip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A922749-82B3-1A46-8EBF-6CE47E33CAC7}"/>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5211" t="3846"/>
          <a:stretch/>
        </p:blipFill>
        <p:spPr>
          <a:xfrm>
            <a:off x="0" y="0"/>
            <a:ext cx="12192000" cy="6858000"/>
          </a:xfrm>
          <a:prstGeom prst="rect">
            <a:avLst/>
          </a:prstGeom>
        </p:spPr>
      </p:pic>
      <p:pic>
        <p:nvPicPr>
          <p:cNvPr id="7" name="Picture 6">
            <a:extLst>
              <a:ext uri="{FF2B5EF4-FFF2-40B4-BE49-F238E27FC236}">
                <a16:creationId xmlns:a16="http://schemas.microsoft.com/office/drawing/2014/main" id="{9FD2BBBE-ABF4-D74A-8470-4E0FA851E2DA}"/>
              </a:ext>
            </a:extLst>
          </p:cNvPr>
          <p:cNvPicPr>
            <a:picLocks noChangeAspect="1"/>
          </p:cNvPicPr>
          <p:nvPr userDrawn="1"/>
        </p:nvPicPr>
        <p:blipFill>
          <a:blip r:embed="rId2"/>
          <a:srcRect/>
          <a:stretch/>
        </p:blipFill>
        <p:spPr>
          <a:xfrm>
            <a:off x="4203700" y="2819400"/>
            <a:ext cx="3784600" cy="1219200"/>
          </a:xfrm>
          <a:prstGeom prst="rect">
            <a:avLst/>
          </a:prstGeom>
        </p:spPr>
      </p:pic>
    </p:spTree>
    <p:extLst>
      <p:ext uri="{BB962C8B-B14F-4D97-AF65-F5344CB8AC3E}">
        <p14:creationId xmlns:p14="http://schemas.microsoft.com/office/powerpoint/2010/main" val="4214047246"/>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Back cover pink 1">
    <p:bg>
      <p:bgPr>
        <a:blipFill dpi="0" rotWithShape="1">
          <a:blip r:embed="rId2">
            <a:lum/>
          </a:blip>
          <a:srcRect/>
          <a:stretch>
            <a:fillRect l="-37000" r="-37000"/>
          </a:stretch>
        </a:blip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E7995DD-62FF-7047-8628-B6B5091B6F57}"/>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5211" t="3846"/>
          <a:stretch/>
        </p:blipFill>
        <p:spPr>
          <a:xfrm>
            <a:off x="0" y="0"/>
            <a:ext cx="12192000" cy="6858000"/>
          </a:xfrm>
          <a:prstGeom prst="rect">
            <a:avLst/>
          </a:prstGeom>
        </p:spPr>
      </p:pic>
      <p:pic>
        <p:nvPicPr>
          <p:cNvPr id="7" name="Picture 6">
            <a:extLst>
              <a:ext uri="{FF2B5EF4-FFF2-40B4-BE49-F238E27FC236}">
                <a16:creationId xmlns:a16="http://schemas.microsoft.com/office/drawing/2014/main" id="{9FD2BBBE-ABF4-D74A-8470-4E0FA851E2DA}"/>
              </a:ext>
            </a:extLst>
          </p:cNvPr>
          <p:cNvPicPr>
            <a:picLocks noChangeAspect="1"/>
          </p:cNvPicPr>
          <p:nvPr userDrawn="1"/>
        </p:nvPicPr>
        <p:blipFill>
          <a:blip r:embed="rId2"/>
          <a:srcRect/>
          <a:stretch/>
        </p:blipFill>
        <p:spPr>
          <a:xfrm>
            <a:off x="4203700" y="2819400"/>
            <a:ext cx="3784600" cy="1219200"/>
          </a:xfrm>
          <a:prstGeom prst="rect">
            <a:avLst/>
          </a:prstGeom>
        </p:spPr>
      </p:pic>
    </p:spTree>
    <p:extLst>
      <p:ext uri="{BB962C8B-B14F-4D97-AF65-F5344CB8AC3E}">
        <p14:creationId xmlns:p14="http://schemas.microsoft.com/office/powerpoint/2010/main" val="2037374675"/>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Back cover blue 2">
    <p:bg>
      <p:bgPr>
        <a:blipFill dpi="0" rotWithShape="1">
          <a:blip r:embed="rId2">
            <a:lum/>
          </a:blip>
          <a:srcRect/>
          <a:stretch>
            <a:fillRect l="-37000" r="-37000"/>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D7A90E4-EB51-2C46-89AF-C42F3B40DA0F}"/>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t="4102" r="5211" b="-257"/>
          <a:stretch/>
        </p:blipFill>
        <p:spPr>
          <a:xfrm>
            <a:off x="-2" y="0"/>
            <a:ext cx="12192002" cy="6858000"/>
          </a:xfrm>
          <a:prstGeom prst="rect">
            <a:avLst/>
          </a:prstGeom>
        </p:spPr>
      </p:pic>
      <p:sp>
        <p:nvSpPr>
          <p:cNvPr id="3" name="Footer Placeholder 2">
            <a:extLst>
              <a:ext uri="{FF2B5EF4-FFF2-40B4-BE49-F238E27FC236}">
                <a16:creationId xmlns:a16="http://schemas.microsoft.com/office/drawing/2014/main" id="{C2AB8D27-C15B-7E4A-A394-A215031FBE46}"/>
              </a:ext>
            </a:extLst>
          </p:cNvPr>
          <p:cNvSpPr>
            <a:spLocks noGrp="1"/>
          </p:cNvSpPr>
          <p:nvPr>
            <p:ph type="ftr" sz="quarter" idx="10"/>
          </p:nvPr>
        </p:nvSpPr>
        <p:spPr/>
        <p:txBody>
          <a:bodyPr/>
          <a:lstStyle/>
          <a:p>
            <a:r>
              <a:rPr lang="en-US" sz="650">
                <a:latin typeface="Arial" panose="020B0604020202020204" pitchFamily="34" charset="0"/>
                <a:cs typeface="Arial" panose="020B0604020202020204" pitchFamily="34" charset="0"/>
              </a:rPr>
              <a:t>©2020 Experian Information Solutions, Inc. All rights reserved. Experian and the Experian marks used herein are trademarks or registered trademarks of Experian Information Solutions, Inc. Other product and company names mentioned herein are the trademarks of their respective owners. No part of this copyrighted work may be reproduced, modified, or distributed in any form or manner without the prior written permission of Experian. </a:t>
            </a:r>
          </a:p>
          <a:p>
            <a:r>
              <a:rPr lang="en-US" sz="650" b="1">
                <a:latin typeface="Arial" panose="020B0604020202020204" pitchFamily="34" charset="0"/>
                <a:cs typeface="Arial" panose="020B0604020202020204" pitchFamily="34" charset="0"/>
              </a:rPr>
              <a:t>Experian [Public. Confidential. Internal. Restricted. – please choose the appropriate category].</a:t>
            </a:r>
            <a:endParaRPr lang="en-US"/>
          </a:p>
        </p:txBody>
      </p:sp>
      <p:pic>
        <p:nvPicPr>
          <p:cNvPr id="7" name="Picture 6">
            <a:extLst>
              <a:ext uri="{FF2B5EF4-FFF2-40B4-BE49-F238E27FC236}">
                <a16:creationId xmlns:a16="http://schemas.microsoft.com/office/drawing/2014/main" id="{9FD2BBBE-ABF4-D74A-8470-4E0FA851E2DA}"/>
              </a:ext>
            </a:extLst>
          </p:cNvPr>
          <p:cNvPicPr>
            <a:picLocks noChangeAspect="1"/>
          </p:cNvPicPr>
          <p:nvPr userDrawn="1"/>
        </p:nvPicPr>
        <p:blipFill>
          <a:blip r:embed="rId2"/>
          <a:srcRect/>
          <a:stretch/>
        </p:blipFill>
        <p:spPr>
          <a:xfrm>
            <a:off x="4203700" y="2819400"/>
            <a:ext cx="3784600" cy="1219200"/>
          </a:xfrm>
          <a:prstGeom prst="rect">
            <a:avLst/>
          </a:prstGeom>
        </p:spPr>
      </p:pic>
    </p:spTree>
    <p:extLst>
      <p:ext uri="{BB962C8B-B14F-4D97-AF65-F5344CB8AC3E}">
        <p14:creationId xmlns:p14="http://schemas.microsoft.com/office/powerpoint/2010/main" val="3647519754"/>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Back cover purple 2">
    <p:bg>
      <p:bgPr>
        <a:blipFill dpi="0" rotWithShape="1">
          <a:blip r:embed="rId2">
            <a:lum/>
          </a:blip>
          <a:srcRect/>
          <a:stretch>
            <a:fillRect l="-37000" r="-37000"/>
          </a:stretch>
        </a:blip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A0A401A-67B7-4F4A-B401-677CA4EC3391}"/>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t="3841" r="5211"/>
          <a:stretch/>
        </p:blipFill>
        <p:spPr>
          <a:xfrm>
            <a:off x="1" y="-1"/>
            <a:ext cx="12192000" cy="6857575"/>
          </a:xfrm>
          <a:prstGeom prst="rect">
            <a:avLst/>
          </a:prstGeom>
        </p:spPr>
      </p:pic>
      <p:sp>
        <p:nvSpPr>
          <p:cNvPr id="3" name="Footer Placeholder 2">
            <a:extLst>
              <a:ext uri="{FF2B5EF4-FFF2-40B4-BE49-F238E27FC236}">
                <a16:creationId xmlns:a16="http://schemas.microsoft.com/office/drawing/2014/main" id="{C2AB8D27-C15B-7E4A-A394-A215031FBE46}"/>
              </a:ext>
            </a:extLst>
          </p:cNvPr>
          <p:cNvSpPr>
            <a:spLocks noGrp="1"/>
          </p:cNvSpPr>
          <p:nvPr>
            <p:ph type="ftr" sz="quarter" idx="10"/>
          </p:nvPr>
        </p:nvSpPr>
        <p:spPr/>
        <p:txBody>
          <a:bodyPr/>
          <a:lstStyle/>
          <a:p>
            <a:r>
              <a:rPr lang="en-US" sz="650">
                <a:latin typeface="Arial" panose="020B0604020202020204" pitchFamily="34" charset="0"/>
                <a:cs typeface="Arial" panose="020B0604020202020204" pitchFamily="34" charset="0"/>
              </a:rPr>
              <a:t>©2020 Experian Information Solutions, Inc. All rights reserved. Experian and the Experian marks used herein are trademarks or registered trademarks of Experian Information Solutions, Inc. Other product and company names mentioned herein are the trademarks of their respective owners. No part of this copyrighted work may be reproduced, modified, or distributed in any form or manner without the prior written permission of Experian. </a:t>
            </a:r>
          </a:p>
          <a:p>
            <a:r>
              <a:rPr lang="en-US" sz="650" b="1">
                <a:latin typeface="Arial" panose="020B0604020202020204" pitchFamily="34" charset="0"/>
                <a:cs typeface="Arial" panose="020B0604020202020204" pitchFamily="34" charset="0"/>
              </a:rPr>
              <a:t>Experian [Public. Confidential. Internal. Restricted. – please choose the appropriate category].</a:t>
            </a:r>
            <a:endParaRPr lang="en-US"/>
          </a:p>
        </p:txBody>
      </p:sp>
      <p:pic>
        <p:nvPicPr>
          <p:cNvPr id="7" name="Picture 6">
            <a:extLst>
              <a:ext uri="{FF2B5EF4-FFF2-40B4-BE49-F238E27FC236}">
                <a16:creationId xmlns:a16="http://schemas.microsoft.com/office/drawing/2014/main" id="{9FD2BBBE-ABF4-D74A-8470-4E0FA851E2DA}"/>
              </a:ext>
            </a:extLst>
          </p:cNvPr>
          <p:cNvPicPr>
            <a:picLocks noChangeAspect="1"/>
          </p:cNvPicPr>
          <p:nvPr userDrawn="1"/>
        </p:nvPicPr>
        <p:blipFill>
          <a:blip r:embed="rId2"/>
          <a:srcRect/>
          <a:stretch/>
        </p:blipFill>
        <p:spPr>
          <a:xfrm>
            <a:off x="4203700" y="2819400"/>
            <a:ext cx="3784600" cy="1219200"/>
          </a:xfrm>
          <a:prstGeom prst="rect">
            <a:avLst/>
          </a:prstGeom>
        </p:spPr>
      </p:pic>
    </p:spTree>
    <p:extLst>
      <p:ext uri="{BB962C8B-B14F-4D97-AF65-F5344CB8AC3E}">
        <p14:creationId xmlns:p14="http://schemas.microsoft.com/office/powerpoint/2010/main" val="1609798127"/>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ack cover pink 2">
    <p:bg>
      <p:bgPr>
        <a:blipFill dpi="0" rotWithShape="1">
          <a:blip r:embed="rId2">
            <a:lum/>
          </a:blip>
          <a:srcRect/>
          <a:stretch>
            <a:fillRect l="-37000" r="-37000"/>
          </a:stretch>
        </a:blip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A90B353-9972-1A47-B249-88382EFD8EA5}"/>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t="3846" r="5211"/>
          <a:stretch/>
        </p:blipFill>
        <p:spPr>
          <a:xfrm>
            <a:off x="1" y="0"/>
            <a:ext cx="12192000" cy="6858000"/>
          </a:xfrm>
          <a:prstGeom prst="rect">
            <a:avLst/>
          </a:prstGeom>
        </p:spPr>
      </p:pic>
      <p:sp>
        <p:nvSpPr>
          <p:cNvPr id="3" name="Footer Placeholder 2">
            <a:extLst>
              <a:ext uri="{FF2B5EF4-FFF2-40B4-BE49-F238E27FC236}">
                <a16:creationId xmlns:a16="http://schemas.microsoft.com/office/drawing/2014/main" id="{C2AB8D27-C15B-7E4A-A394-A215031FBE46}"/>
              </a:ext>
            </a:extLst>
          </p:cNvPr>
          <p:cNvSpPr>
            <a:spLocks noGrp="1"/>
          </p:cNvSpPr>
          <p:nvPr>
            <p:ph type="ftr" sz="quarter" idx="10"/>
          </p:nvPr>
        </p:nvSpPr>
        <p:spPr/>
        <p:txBody>
          <a:bodyPr/>
          <a:lstStyle/>
          <a:p>
            <a:r>
              <a:rPr lang="en-US" sz="650">
                <a:latin typeface="Arial" panose="020B0604020202020204" pitchFamily="34" charset="0"/>
                <a:cs typeface="Arial" panose="020B0604020202020204" pitchFamily="34" charset="0"/>
              </a:rPr>
              <a:t>©2020 Experian Information Solutions, Inc. All rights reserved. Experian and the Experian marks used herein are trademarks or registered trademarks of Experian Information Solutions, Inc. Other product and company names mentioned herein are the trademarks of their respective owners. No part of this copyrighted work may be reproduced, modified, or distributed in any form or manner without the prior written permission of Experian. </a:t>
            </a:r>
          </a:p>
          <a:p>
            <a:r>
              <a:rPr lang="en-US" sz="650" b="1">
                <a:latin typeface="Arial" panose="020B0604020202020204" pitchFamily="34" charset="0"/>
                <a:cs typeface="Arial" panose="020B0604020202020204" pitchFamily="34" charset="0"/>
              </a:rPr>
              <a:t>Experian [Public. Confidential. Internal. Restricted. – please choose the appropriate category].</a:t>
            </a:r>
            <a:endParaRPr lang="en-US"/>
          </a:p>
        </p:txBody>
      </p:sp>
      <p:pic>
        <p:nvPicPr>
          <p:cNvPr id="7" name="Picture 6">
            <a:extLst>
              <a:ext uri="{FF2B5EF4-FFF2-40B4-BE49-F238E27FC236}">
                <a16:creationId xmlns:a16="http://schemas.microsoft.com/office/drawing/2014/main" id="{9FD2BBBE-ABF4-D74A-8470-4E0FA851E2DA}"/>
              </a:ext>
            </a:extLst>
          </p:cNvPr>
          <p:cNvPicPr>
            <a:picLocks noChangeAspect="1"/>
          </p:cNvPicPr>
          <p:nvPr userDrawn="1"/>
        </p:nvPicPr>
        <p:blipFill>
          <a:blip r:embed="rId2"/>
          <a:srcRect/>
          <a:stretch/>
        </p:blipFill>
        <p:spPr>
          <a:xfrm>
            <a:off x="4203700" y="2819400"/>
            <a:ext cx="3784600" cy="1219200"/>
          </a:xfrm>
          <a:prstGeom prst="rect">
            <a:avLst/>
          </a:prstGeom>
        </p:spPr>
      </p:pic>
    </p:spTree>
    <p:extLst>
      <p:ext uri="{BB962C8B-B14F-4D97-AF65-F5344CB8AC3E}">
        <p14:creationId xmlns:p14="http://schemas.microsoft.com/office/powerpoint/2010/main" val="17765621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slideLayout" Target="../slideLayouts/slideLayout31.xml"/><Relationship Id="rId18" Type="http://schemas.openxmlformats.org/officeDocument/2006/relationships/slideLayout" Target="../slideLayouts/slideLayout36.xml"/><Relationship Id="rId26" Type="http://schemas.openxmlformats.org/officeDocument/2006/relationships/slideLayout" Target="../slideLayouts/slideLayout44.xml"/><Relationship Id="rId3" Type="http://schemas.openxmlformats.org/officeDocument/2006/relationships/slideLayout" Target="../slideLayouts/slideLayout21.xml"/><Relationship Id="rId21" Type="http://schemas.openxmlformats.org/officeDocument/2006/relationships/slideLayout" Target="../slideLayouts/slideLayout39.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17" Type="http://schemas.openxmlformats.org/officeDocument/2006/relationships/slideLayout" Target="../slideLayouts/slideLayout35.xml"/><Relationship Id="rId25" Type="http://schemas.openxmlformats.org/officeDocument/2006/relationships/slideLayout" Target="../slideLayouts/slideLayout43.xml"/><Relationship Id="rId2" Type="http://schemas.openxmlformats.org/officeDocument/2006/relationships/slideLayout" Target="../slideLayouts/slideLayout20.xml"/><Relationship Id="rId16" Type="http://schemas.openxmlformats.org/officeDocument/2006/relationships/slideLayout" Target="../slideLayouts/slideLayout34.xml"/><Relationship Id="rId20" Type="http://schemas.openxmlformats.org/officeDocument/2006/relationships/slideLayout" Target="../slideLayouts/slideLayout38.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24" Type="http://schemas.openxmlformats.org/officeDocument/2006/relationships/slideLayout" Target="../slideLayouts/slideLayout42.xml"/><Relationship Id="rId5" Type="http://schemas.openxmlformats.org/officeDocument/2006/relationships/slideLayout" Target="../slideLayouts/slideLayout23.xml"/><Relationship Id="rId15" Type="http://schemas.openxmlformats.org/officeDocument/2006/relationships/slideLayout" Target="../slideLayouts/slideLayout33.xml"/><Relationship Id="rId23" Type="http://schemas.openxmlformats.org/officeDocument/2006/relationships/slideLayout" Target="../slideLayouts/slideLayout41.xml"/><Relationship Id="rId28" Type="http://schemas.openxmlformats.org/officeDocument/2006/relationships/image" Target="../media/image1.png"/><Relationship Id="rId10" Type="http://schemas.openxmlformats.org/officeDocument/2006/relationships/slideLayout" Target="../slideLayouts/slideLayout28.xml"/><Relationship Id="rId19" Type="http://schemas.openxmlformats.org/officeDocument/2006/relationships/slideLayout" Target="../slideLayouts/slideLayout37.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slideLayout" Target="../slideLayouts/slideLayout32.xml"/><Relationship Id="rId22" Type="http://schemas.openxmlformats.org/officeDocument/2006/relationships/slideLayout" Target="../slideLayouts/slideLayout40.xml"/><Relationship Id="rId27"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57.xml"/><Relationship Id="rId18" Type="http://schemas.openxmlformats.org/officeDocument/2006/relationships/slideLayout" Target="../slideLayouts/slideLayout62.xml"/><Relationship Id="rId26" Type="http://schemas.openxmlformats.org/officeDocument/2006/relationships/slideLayout" Target="../slideLayouts/slideLayout70.xml"/><Relationship Id="rId39" Type="http://schemas.openxmlformats.org/officeDocument/2006/relationships/slideLayout" Target="../slideLayouts/slideLayout83.xml"/><Relationship Id="rId21" Type="http://schemas.openxmlformats.org/officeDocument/2006/relationships/slideLayout" Target="../slideLayouts/slideLayout65.xml"/><Relationship Id="rId34" Type="http://schemas.openxmlformats.org/officeDocument/2006/relationships/slideLayout" Target="../slideLayouts/slideLayout78.xml"/><Relationship Id="rId42" Type="http://schemas.openxmlformats.org/officeDocument/2006/relationships/slideLayout" Target="../slideLayouts/slideLayout86.xml"/><Relationship Id="rId47" Type="http://schemas.openxmlformats.org/officeDocument/2006/relationships/image" Target="../media/image34.png"/><Relationship Id="rId7" Type="http://schemas.openxmlformats.org/officeDocument/2006/relationships/slideLayout" Target="../slideLayouts/slideLayout51.xml"/><Relationship Id="rId2" Type="http://schemas.openxmlformats.org/officeDocument/2006/relationships/slideLayout" Target="../slideLayouts/slideLayout46.xml"/><Relationship Id="rId16" Type="http://schemas.openxmlformats.org/officeDocument/2006/relationships/slideLayout" Target="../slideLayouts/slideLayout60.xml"/><Relationship Id="rId29" Type="http://schemas.openxmlformats.org/officeDocument/2006/relationships/slideLayout" Target="../slideLayouts/slideLayout73.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24" Type="http://schemas.openxmlformats.org/officeDocument/2006/relationships/slideLayout" Target="../slideLayouts/slideLayout68.xml"/><Relationship Id="rId32" Type="http://schemas.openxmlformats.org/officeDocument/2006/relationships/slideLayout" Target="../slideLayouts/slideLayout76.xml"/><Relationship Id="rId37" Type="http://schemas.openxmlformats.org/officeDocument/2006/relationships/slideLayout" Target="../slideLayouts/slideLayout81.xml"/><Relationship Id="rId40" Type="http://schemas.openxmlformats.org/officeDocument/2006/relationships/slideLayout" Target="../slideLayouts/slideLayout84.xml"/><Relationship Id="rId45" Type="http://schemas.openxmlformats.org/officeDocument/2006/relationships/slideLayout" Target="../slideLayouts/slideLayout89.xml"/><Relationship Id="rId5" Type="http://schemas.openxmlformats.org/officeDocument/2006/relationships/slideLayout" Target="../slideLayouts/slideLayout49.xml"/><Relationship Id="rId15" Type="http://schemas.openxmlformats.org/officeDocument/2006/relationships/slideLayout" Target="../slideLayouts/slideLayout59.xml"/><Relationship Id="rId23" Type="http://schemas.openxmlformats.org/officeDocument/2006/relationships/slideLayout" Target="../slideLayouts/slideLayout67.xml"/><Relationship Id="rId28" Type="http://schemas.openxmlformats.org/officeDocument/2006/relationships/slideLayout" Target="../slideLayouts/slideLayout72.xml"/><Relationship Id="rId36" Type="http://schemas.openxmlformats.org/officeDocument/2006/relationships/slideLayout" Target="../slideLayouts/slideLayout80.xml"/><Relationship Id="rId10" Type="http://schemas.openxmlformats.org/officeDocument/2006/relationships/slideLayout" Target="../slideLayouts/slideLayout54.xml"/><Relationship Id="rId19" Type="http://schemas.openxmlformats.org/officeDocument/2006/relationships/slideLayout" Target="../slideLayouts/slideLayout63.xml"/><Relationship Id="rId31" Type="http://schemas.openxmlformats.org/officeDocument/2006/relationships/slideLayout" Target="../slideLayouts/slideLayout75.xml"/><Relationship Id="rId44" Type="http://schemas.openxmlformats.org/officeDocument/2006/relationships/slideLayout" Target="../slideLayouts/slideLayout88.xml"/><Relationship Id="rId4" Type="http://schemas.openxmlformats.org/officeDocument/2006/relationships/slideLayout" Target="../slideLayouts/slideLayout48.xml"/><Relationship Id="rId9" Type="http://schemas.openxmlformats.org/officeDocument/2006/relationships/slideLayout" Target="../slideLayouts/slideLayout53.xml"/><Relationship Id="rId14" Type="http://schemas.openxmlformats.org/officeDocument/2006/relationships/slideLayout" Target="../slideLayouts/slideLayout58.xml"/><Relationship Id="rId22" Type="http://schemas.openxmlformats.org/officeDocument/2006/relationships/slideLayout" Target="../slideLayouts/slideLayout66.xml"/><Relationship Id="rId27" Type="http://schemas.openxmlformats.org/officeDocument/2006/relationships/slideLayout" Target="../slideLayouts/slideLayout71.xml"/><Relationship Id="rId30" Type="http://schemas.openxmlformats.org/officeDocument/2006/relationships/slideLayout" Target="../slideLayouts/slideLayout74.xml"/><Relationship Id="rId35" Type="http://schemas.openxmlformats.org/officeDocument/2006/relationships/slideLayout" Target="../slideLayouts/slideLayout79.xml"/><Relationship Id="rId43" Type="http://schemas.openxmlformats.org/officeDocument/2006/relationships/slideLayout" Target="../slideLayouts/slideLayout87.xml"/><Relationship Id="rId8" Type="http://schemas.openxmlformats.org/officeDocument/2006/relationships/slideLayout" Target="../slideLayouts/slideLayout52.xml"/><Relationship Id="rId3" Type="http://schemas.openxmlformats.org/officeDocument/2006/relationships/slideLayout" Target="../slideLayouts/slideLayout47.xml"/><Relationship Id="rId12" Type="http://schemas.openxmlformats.org/officeDocument/2006/relationships/slideLayout" Target="../slideLayouts/slideLayout56.xml"/><Relationship Id="rId17" Type="http://schemas.openxmlformats.org/officeDocument/2006/relationships/slideLayout" Target="../slideLayouts/slideLayout61.xml"/><Relationship Id="rId25" Type="http://schemas.openxmlformats.org/officeDocument/2006/relationships/slideLayout" Target="../slideLayouts/slideLayout69.xml"/><Relationship Id="rId33" Type="http://schemas.openxmlformats.org/officeDocument/2006/relationships/slideLayout" Target="../slideLayouts/slideLayout77.xml"/><Relationship Id="rId38" Type="http://schemas.openxmlformats.org/officeDocument/2006/relationships/slideLayout" Target="../slideLayouts/slideLayout82.xml"/><Relationship Id="rId46" Type="http://schemas.openxmlformats.org/officeDocument/2006/relationships/theme" Target="../theme/theme3.xml"/><Relationship Id="rId20" Type="http://schemas.openxmlformats.org/officeDocument/2006/relationships/slideLayout" Target="../slideLayouts/slideLayout64.xml"/><Relationship Id="rId41" Type="http://schemas.openxmlformats.org/officeDocument/2006/relationships/slideLayout" Target="../slideLayouts/slideLayout85.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92.xml"/><Relationship Id="rId7" Type="http://schemas.openxmlformats.org/officeDocument/2006/relationships/theme" Target="../theme/theme4.xml"/><Relationship Id="rId2" Type="http://schemas.openxmlformats.org/officeDocument/2006/relationships/slideLayout" Target="../slideLayouts/slideLayout91.xml"/><Relationship Id="rId1" Type="http://schemas.openxmlformats.org/officeDocument/2006/relationships/slideLayout" Target="../slideLayouts/slideLayout90.xml"/><Relationship Id="rId6" Type="http://schemas.openxmlformats.org/officeDocument/2006/relationships/slideLayout" Target="../slideLayouts/slideLayout95.xml"/><Relationship Id="rId5" Type="http://schemas.openxmlformats.org/officeDocument/2006/relationships/slideLayout" Target="../slideLayouts/slideLayout94.xml"/><Relationship Id="rId4" Type="http://schemas.openxmlformats.org/officeDocument/2006/relationships/slideLayout" Target="../slideLayouts/slideLayout9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CA7CFC9-9B7F-4E48-B6DB-5EFE4130C95C}"/>
              </a:ext>
            </a:extLst>
          </p:cNvPr>
          <p:cNvSpPr>
            <a:spLocks noGrp="1"/>
          </p:cNvSpPr>
          <p:nvPr>
            <p:ph type="title"/>
          </p:nvPr>
        </p:nvSpPr>
        <p:spPr>
          <a:xfrm>
            <a:off x="457200" y="3154680"/>
            <a:ext cx="10515600" cy="1325563"/>
          </a:xfrm>
          <a:prstGeom prst="rect">
            <a:avLst/>
          </a:prstGeom>
        </p:spPr>
        <p:txBody>
          <a:bodyPr vert="horz" lIns="0" tIns="0" rIns="0" bIns="0" rtlCol="0" anchor="b" anchorCtr="0">
            <a:normAutofit/>
          </a:bodyPr>
          <a:lstStyle/>
          <a:p>
            <a:r>
              <a:rPr lang="en-US"/>
              <a:t>Presentation Title</a:t>
            </a:r>
          </a:p>
        </p:txBody>
      </p:sp>
      <p:sp>
        <p:nvSpPr>
          <p:cNvPr id="5" name="Footer Placeholder 4">
            <a:extLst>
              <a:ext uri="{FF2B5EF4-FFF2-40B4-BE49-F238E27FC236}">
                <a16:creationId xmlns:a16="http://schemas.microsoft.com/office/drawing/2014/main" id="{CA8A2849-0A69-B741-9E9B-8542C6081EA2}"/>
              </a:ext>
            </a:extLst>
          </p:cNvPr>
          <p:cNvSpPr>
            <a:spLocks noGrp="1"/>
          </p:cNvSpPr>
          <p:nvPr>
            <p:ph type="ftr" sz="quarter" idx="3"/>
          </p:nvPr>
        </p:nvSpPr>
        <p:spPr>
          <a:xfrm>
            <a:off x="457199" y="6117022"/>
            <a:ext cx="5638801" cy="447736"/>
          </a:xfrm>
          <a:prstGeom prst="rect">
            <a:avLst/>
          </a:prstGeom>
        </p:spPr>
        <p:txBody>
          <a:bodyPr vert="horz" lIns="0" tIns="0" rIns="0" bIns="0" rtlCol="0" anchor="b" anchorCtr="0"/>
          <a:lstStyle>
            <a:lvl1pPr algn="l">
              <a:defRPr sz="650">
                <a:solidFill>
                  <a:srgbClr val="63666A"/>
                </a:solidFill>
                <a:latin typeface="Arial" panose="020B0604020202020204" pitchFamily="34" charset="0"/>
                <a:cs typeface="Arial" panose="020B0604020202020204" pitchFamily="34" charset="0"/>
              </a:defRPr>
            </a:lvl1pPr>
          </a:lstStyle>
          <a:p>
            <a:r>
              <a:rPr lang="en-US"/>
              <a:t>©2020 Experian Information Solutions, Inc. All rights reserved. Experian and the Experian marks used herein are trademarks or registered trademarks of Experian Information Solutions, Inc. Other product and company names mentioned herein are the trademarks of their respective owners. No part of this copyrighted work may be reproduced, modified, or distributed in any form or manner without the prior written permission of Experian. </a:t>
            </a:r>
          </a:p>
          <a:p>
            <a:r>
              <a:rPr lang="en-US" b="1"/>
              <a:t>Experian [Public. Confidential. Internal. Restricted. – please choose the appropriate category].</a:t>
            </a:r>
            <a:endParaRPr lang="en-US"/>
          </a:p>
        </p:txBody>
      </p:sp>
      <p:pic>
        <p:nvPicPr>
          <p:cNvPr id="7" name="Picture 6" descr="A close up of a sign&#10;&#10;Description automatically generated">
            <a:extLst>
              <a:ext uri="{FF2B5EF4-FFF2-40B4-BE49-F238E27FC236}">
                <a16:creationId xmlns:a16="http://schemas.microsoft.com/office/drawing/2014/main" id="{47CB933E-88EA-8941-A36C-8778322F3A96}"/>
              </a:ext>
            </a:extLst>
          </p:cNvPr>
          <p:cNvPicPr>
            <a:picLocks noChangeAspect="1"/>
          </p:cNvPicPr>
          <p:nvPr userDrawn="1"/>
        </p:nvPicPr>
        <p:blipFill>
          <a:blip r:embed="rId20"/>
          <a:stretch>
            <a:fillRect/>
          </a:stretch>
        </p:blipFill>
        <p:spPr>
          <a:xfrm>
            <a:off x="10037828" y="5988686"/>
            <a:ext cx="1788224" cy="576072"/>
          </a:xfrm>
          <a:prstGeom prst="rect">
            <a:avLst/>
          </a:prstGeom>
        </p:spPr>
      </p:pic>
      <p:sp>
        <p:nvSpPr>
          <p:cNvPr id="9" name="Text Placeholder 8">
            <a:extLst>
              <a:ext uri="{FF2B5EF4-FFF2-40B4-BE49-F238E27FC236}">
                <a16:creationId xmlns:a16="http://schemas.microsoft.com/office/drawing/2014/main" id="{7DBAE40A-8A62-1542-B63C-2866FF44F6E3}"/>
              </a:ext>
            </a:extLst>
          </p:cNvPr>
          <p:cNvSpPr>
            <a:spLocks noGrp="1"/>
          </p:cNvSpPr>
          <p:nvPr>
            <p:ph type="body" idx="1"/>
          </p:nvPr>
        </p:nvSpPr>
        <p:spPr>
          <a:xfrm>
            <a:off x="457200" y="4572000"/>
            <a:ext cx="10515600" cy="997786"/>
          </a:xfrm>
          <a:prstGeom prst="rect">
            <a:avLst/>
          </a:prstGeom>
        </p:spPr>
        <p:txBody>
          <a:bodyPr vert="horz" lIns="0" tIns="0" rIns="0" bIns="0" rtlCol="0">
            <a:noAutofit/>
          </a:bodyPr>
          <a:lstStyle/>
          <a:p>
            <a:r>
              <a:rPr lang="en-US" sz="1800">
                <a:solidFill>
                  <a:srgbClr val="63666A"/>
                </a:solidFill>
              </a:rPr>
              <a:t>Subtitle can go here / Presented by Name of Presenter</a:t>
            </a:r>
          </a:p>
          <a:p>
            <a:pPr>
              <a:defRPr/>
            </a:pPr>
            <a:r>
              <a:rPr lang="en-US" sz="1800">
                <a:solidFill>
                  <a:srgbClr val="63666A"/>
                </a:solidFill>
              </a:rPr>
              <a:t>Day / Month / Year</a:t>
            </a:r>
          </a:p>
        </p:txBody>
      </p:sp>
    </p:spTree>
    <p:extLst>
      <p:ext uri="{BB962C8B-B14F-4D97-AF65-F5344CB8AC3E}">
        <p14:creationId xmlns:p14="http://schemas.microsoft.com/office/powerpoint/2010/main" val="325837512"/>
      </p:ext>
    </p:extLst>
  </p:cSld>
  <p:clrMap bg1="lt1" tx1="dk1" bg2="lt2" tx2="dk2" accent1="accent1" accent2="accent2" accent3="accent3" accent4="accent4" accent5="accent5" accent6="accent6" hlink="hlink" folHlink="folHlink"/>
  <p:sldLayoutIdLst>
    <p:sldLayoutId id="2147483668" r:id="rId1"/>
    <p:sldLayoutId id="2147483682" r:id="rId2"/>
    <p:sldLayoutId id="2147483681" r:id="rId3"/>
    <p:sldLayoutId id="2147483669" r:id="rId4"/>
    <p:sldLayoutId id="2147483670" r:id="rId5"/>
    <p:sldLayoutId id="2147483671" r:id="rId6"/>
    <p:sldLayoutId id="2147483672" r:id="rId7"/>
    <p:sldLayoutId id="2147483673" r:id="rId8"/>
    <p:sldLayoutId id="2147483699" r:id="rId9"/>
    <p:sldLayoutId id="2147483674" r:id="rId10"/>
    <p:sldLayoutId id="2147483675" r:id="rId11"/>
    <p:sldLayoutId id="2147483676" r:id="rId12"/>
    <p:sldLayoutId id="2147483677" r:id="rId13"/>
    <p:sldLayoutId id="2147483678" r:id="rId14"/>
    <p:sldLayoutId id="2147483679" r:id="rId15"/>
    <p:sldLayoutId id="2147483680" r:id="rId16"/>
    <p:sldLayoutId id="2147483801" r:id="rId17"/>
    <p:sldLayoutId id="2147483810" r:id="rId18"/>
  </p:sldLayoutIdLst>
  <p:hf sldNum="0" hdr="0" dt="0"/>
  <p:txStyles>
    <p:titleStyle>
      <a:lvl1pPr algn="l" defTabSz="914400" rtl="0" eaLnBrk="1" latinLnBrk="0" hangingPunct="1">
        <a:lnSpc>
          <a:spcPct val="90000"/>
        </a:lnSpc>
        <a:spcBef>
          <a:spcPct val="0"/>
        </a:spcBef>
        <a:buNone/>
        <a:defRPr sz="5100" b="1" kern="1200">
          <a:solidFill>
            <a:srgbClr val="1D4F91"/>
          </a:solidFill>
          <a:latin typeface="Arial" panose="020B0604020202020204" pitchFamily="34" charset="0"/>
          <a:ea typeface="+mj-ea"/>
          <a:cs typeface="Arial" panose="020B0604020202020204" pitchFamily="34" charset="0"/>
        </a:defRPr>
      </a:lvl1pPr>
    </p:titleStyle>
    <p:bodyStyle>
      <a:lvl1pPr marL="0" marR="0" indent="0" algn="l" defTabSz="914400" rtl="0" eaLnBrk="1" fontAlgn="auto" latinLnBrk="0" hangingPunct="1">
        <a:lnSpc>
          <a:spcPct val="90000"/>
        </a:lnSpc>
        <a:spcBef>
          <a:spcPts val="1000"/>
        </a:spcBef>
        <a:spcAft>
          <a:spcPts val="0"/>
        </a:spcAft>
        <a:buClrTx/>
        <a:buSzTx/>
        <a:buFontTx/>
        <a:buNone/>
        <a:tabLst/>
        <a:defRPr sz="1800" kern="1200">
          <a:solidFill>
            <a:srgbClr val="63666A"/>
          </a:solidFill>
          <a:latin typeface="Arial" panose="020B0604020202020204" pitchFamily="34" charset="0"/>
          <a:ea typeface="+mn-ea"/>
          <a:cs typeface="Arial" panose="020B0604020202020204" pitchFamily="34" charset="0"/>
        </a:defRPr>
      </a:lvl1pPr>
      <a:lvl2pPr marL="457200" indent="0" algn="l" defTabSz="914400" rtl="0" eaLnBrk="1" latinLnBrk="0" hangingPunct="1">
        <a:lnSpc>
          <a:spcPct val="90000"/>
        </a:lnSpc>
        <a:spcBef>
          <a:spcPts val="500"/>
        </a:spcBef>
        <a:buFontTx/>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7AB9D5A-2F14-0745-A62A-0076E05165BF}"/>
              </a:ext>
            </a:extLst>
          </p:cNvPr>
          <p:cNvSpPr>
            <a:spLocks noGrp="1"/>
          </p:cNvSpPr>
          <p:nvPr>
            <p:ph type="title"/>
          </p:nvPr>
        </p:nvSpPr>
        <p:spPr>
          <a:xfrm>
            <a:off x="457199" y="457201"/>
            <a:ext cx="11275621" cy="742208"/>
          </a:xfrm>
          <a:prstGeom prst="rect">
            <a:avLst/>
          </a:prstGeom>
        </p:spPr>
        <p:txBody>
          <a:bodyPr vert="horz" lIns="0" tIns="0" rIns="0" bIns="0" rtlCol="0" anchor="t" anchorCtr="0">
            <a:noAutofit/>
          </a:bodyPr>
          <a:lstStyle/>
          <a:p>
            <a:r>
              <a:rPr lang="en-US"/>
              <a:t>Click to edit Master title style</a:t>
            </a:r>
          </a:p>
        </p:txBody>
      </p:sp>
      <p:sp>
        <p:nvSpPr>
          <p:cNvPr id="3" name="Text Placeholder 2">
            <a:extLst>
              <a:ext uri="{FF2B5EF4-FFF2-40B4-BE49-F238E27FC236}">
                <a16:creationId xmlns:a16="http://schemas.microsoft.com/office/drawing/2014/main" id="{9DCF9356-F68B-7940-85A5-10432F39B7A8}"/>
              </a:ext>
            </a:extLst>
          </p:cNvPr>
          <p:cNvSpPr>
            <a:spLocks noGrp="1"/>
          </p:cNvSpPr>
          <p:nvPr>
            <p:ph type="body" idx="1"/>
          </p:nvPr>
        </p:nvSpPr>
        <p:spPr>
          <a:xfrm>
            <a:off x="457200" y="1825625"/>
            <a:ext cx="11274552" cy="4094255"/>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F62F361F-B468-7949-B8EB-A6D97D0D1BD8}"/>
              </a:ext>
            </a:extLst>
          </p:cNvPr>
          <p:cNvSpPr>
            <a:spLocks noGrp="1"/>
          </p:cNvSpPr>
          <p:nvPr>
            <p:ph type="ftr" sz="quarter" idx="3"/>
          </p:nvPr>
        </p:nvSpPr>
        <p:spPr>
          <a:xfrm>
            <a:off x="457200" y="6270170"/>
            <a:ext cx="4114800" cy="294907"/>
          </a:xfrm>
          <a:prstGeom prst="rect">
            <a:avLst/>
          </a:prstGeom>
        </p:spPr>
        <p:txBody>
          <a:bodyPr vert="horz" lIns="0" tIns="0" rIns="0" bIns="0" rtlCol="0" anchor="b" anchorCtr="0"/>
          <a:lstStyle>
            <a:lvl1pPr marL="0" indent="0" algn="l">
              <a:tabLst>
                <a:tab pos="446088" algn="l"/>
                <a:tab pos="963613" algn="l"/>
                <a:tab pos="1363663" algn="l"/>
              </a:tabLst>
              <a:defRPr sz="650">
                <a:solidFill>
                  <a:srgbClr val="63666A"/>
                </a:solidFill>
                <a:latin typeface="Arial" panose="020B0604020202020204" pitchFamily="34" charset="0"/>
                <a:cs typeface="Arial" panose="020B0604020202020204" pitchFamily="34" charset="0"/>
              </a:defRPr>
            </a:lvl1pPr>
          </a:lstStyle>
          <a:p>
            <a:fld id="{7240D81F-A9C9-BE4E-89F2-C5514A3B633B}" type="slidenum">
              <a:rPr lang="en-US" smtClean="0"/>
              <a:pPr/>
              <a:t>‹Nº›</a:t>
            </a:fld>
            <a:r>
              <a:rPr lang="en-US"/>
              <a:t>	© Experian	</a:t>
            </a:r>
            <a:fld id="{90946941-A803-504E-A5BD-6619F6F5FE25}" type="datetime1">
              <a:rPr lang="en-US" smtClean="0"/>
              <a:pPr/>
              <a:t>4/7/2021</a:t>
            </a:fld>
            <a:r>
              <a:rPr lang="en-US"/>
              <a:t>	Experian Internal</a:t>
            </a:r>
          </a:p>
        </p:txBody>
      </p:sp>
      <p:pic>
        <p:nvPicPr>
          <p:cNvPr id="12" name="Picture 11" descr="A close up of a sign&#10;&#10;Description automatically generated">
            <a:extLst>
              <a:ext uri="{FF2B5EF4-FFF2-40B4-BE49-F238E27FC236}">
                <a16:creationId xmlns:a16="http://schemas.microsoft.com/office/drawing/2014/main" id="{FB4F19F9-9FB4-9347-AF08-14B8BA01CE67}"/>
              </a:ext>
            </a:extLst>
          </p:cNvPr>
          <p:cNvPicPr>
            <a:picLocks noChangeAspect="1"/>
          </p:cNvPicPr>
          <p:nvPr userDrawn="1"/>
        </p:nvPicPr>
        <p:blipFill>
          <a:blip r:embed="rId28"/>
          <a:stretch>
            <a:fillRect/>
          </a:stretch>
        </p:blipFill>
        <p:spPr>
          <a:xfrm>
            <a:off x="10037828" y="5988686"/>
            <a:ext cx="1788224" cy="576072"/>
          </a:xfrm>
          <a:prstGeom prst="rect">
            <a:avLst/>
          </a:prstGeom>
        </p:spPr>
      </p:pic>
    </p:spTree>
    <p:extLst>
      <p:ext uri="{BB962C8B-B14F-4D97-AF65-F5344CB8AC3E}">
        <p14:creationId xmlns:p14="http://schemas.microsoft.com/office/powerpoint/2010/main" val="411786696"/>
      </p:ext>
    </p:extLst>
  </p:cSld>
  <p:clrMap bg1="lt1" tx1="dk1" bg2="lt2" tx2="dk2" accent1="accent1" accent2="accent2" accent3="accent3" accent4="accent4" accent5="accent5" accent6="accent6" hlink="hlink" folHlink="folHlink"/>
  <p:sldLayoutIdLst>
    <p:sldLayoutId id="2147483695" r:id="rId1"/>
    <p:sldLayoutId id="2147483711" r:id="rId2"/>
    <p:sldLayoutId id="2147483712" r:id="rId3"/>
    <p:sldLayoutId id="2147483713" r:id="rId4"/>
    <p:sldLayoutId id="2147483714" r:id="rId5"/>
    <p:sldLayoutId id="2147483696" r:id="rId6"/>
    <p:sldLayoutId id="2147483697" r:id="rId7"/>
    <p:sldLayoutId id="2147483698" r:id="rId8"/>
    <p:sldLayoutId id="2147483700" r:id="rId9"/>
    <p:sldLayoutId id="2147483701" r:id="rId10"/>
    <p:sldLayoutId id="2147483702" r:id="rId11"/>
    <p:sldLayoutId id="2147483703" r:id="rId12"/>
    <p:sldLayoutId id="2147483704" r:id="rId13"/>
    <p:sldLayoutId id="2147483705" r:id="rId14"/>
    <p:sldLayoutId id="2147483706" r:id="rId15"/>
    <p:sldLayoutId id="2147483707" r:id="rId16"/>
    <p:sldLayoutId id="2147483708" r:id="rId17"/>
    <p:sldLayoutId id="2147483709" r:id="rId18"/>
    <p:sldLayoutId id="2147483715" r:id="rId19"/>
    <p:sldLayoutId id="2147483716" r:id="rId20"/>
    <p:sldLayoutId id="2147483718" r:id="rId21"/>
    <p:sldLayoutId id="2147483802" r:id="rId22"/>
    <p:sldLayoutId id="2147483805" r:id="rId23"/>
    <p:sldLayoutId id="2147483806" r:id="rId24"/>
    <p:sldLayoutId id="2147483807" r:id="rId25"/>
    <p:sldLayoutId id="2147483809" r:id="rId26"/>
  </p:sldLayoutIdLst>
  <p:txStyles>
    <p:titleStyle>
      <a:lvl1pPr algn="l" defTabSz="914400" rtl="0" eaLnBrk="1" latinLnBrk="0" hangingPunct="1">
        <a:lnSpc>
          <a:spcPct val="90000"/>
        </a:lnSpc>
        <a:spcBef>
          <a:spcPct val="0"/>
        </a:spcBef>
        <a:buNone/>
        <a:defRPr sz="5100" b="1" kern="1200">
          <a:solidFill>
            <a:srgbClr val="1D4F91"/>
          </a:solidFill>
          <a:latin typeface="Arial" panose="020B0604020202020204" pitchFamily="34" charset="0"/>
          <a:ea typeface="+mj-ea"/>
          <a:cs typeface="Arial" panose="020B0604020202020204" pitchFamily="34" charset="0"/>
        </a:defRPr>
      </a:lvl1pPr>
    </p:titleStyle>
    <p:bodyStyle>
      <a:lvl1pPr marL="0" indent="0" algn="l" defTabSz="914400" rtl="0" eaLnBrk="1" latinLnBrk="0" hangingPunct="1">
        <a:lnSpc>
          <a:spcPct val="90000"/>
        </a:lnSpc>
        <a:spcBef>
          <a:spcPts val="1000"/>
        </a:spcBef>
        <a:buFontTx/>
        <a:buNone/>
        <a:defRPr sz="1600" kern="1200">
          <a:solidFill>
            <a:srgbClr val="63666A"/>
          </a:solidFill>
          <a:latin typeface="Arial" panose="020B0604020202020204" pitchFamily="34" charset="0"/>
          <a:ea typeface="+mn-ea"/>
          <a:cs typeface="Arial" panose="020B0604020202020204" pitchFamily="34" charset="0"/>
        </a:defRPr>
      </a:lvl1pPr>
      <a:lvl2pPr marL="347472" indent="-173736" algn="l" defTabSz="914400" rtl="0" eaLnBrk="1" latinLnBrk="0" hangingPunct="1">
        <a:lnSpc>
          <a:spcPct val="90000"/>
        </a:lnSpc>
        <a:spcBef>
          <a:spcPts val="500"/>
        </a:spcBef>
        <a:buFont typeface="Arial" panose="020B0604020202020204" pitchFamily="34" charset="0"/>
        <a:buChar char="•"/>
        <a:tabLst/>
        <a:defRPr sz="1600" kern="1200">
          <a:solidFill>
            <a:srgbClr val="63666A"/>
          </a:solidFill>
          <a:latin typeface="Arial" panose="020B0604020202020204" pitchFamily="34" charset="0"/>
          <a:ea typeface="+mn-ea"/>
          <a:cs typeface="Arial" panose="020B0604020202020204" pitchFamily="34" charset="0"/>
        </a:defRPr>
      </a:lvl2pPr>
      <a:lvl3pPr marL="521208" indent="-173736" algn="l" defTabSz="914400" rtl="0" eaLnBrk="1" latinLnBrk="0" hangingPunct="1">
        <a:lnSpc>
          <a:spcPct val="90000"/>
        </a:lnSpc>
        <a:spcBef>
          <a:spcPts val="500"/>
        </a:spcBef>
        <a:buFont typeface="System Font Regular"/>
        <a:buChar char="–"/>
        <a:tabLst/>
        <a:defRPr sz="1600" kern="1200">
          <a:solidFill>
            <a:srgbClr val="63666A"/>
          </a:solidFill>
          <a:latin typeface="Arial" panose="020B0604020202020204" pitchFamily="34" charset="0"/>
          <a:ea typeface="+mn-ea"/>
          <a:cs typeface="Arial" panose="020B0604020202020204" pitchFamily="34" charset="0"/>
        </a:defRPr>
      </a:lvl3pPr>
      <a:lvl4pPr marL="694944" indent="-173736" algn="l" defTabSz="914400" rtl="0" eaLnBrk="1" latinLnBrk="0" hangingPunct="1">
        <a:lnSpc>
          <a:spcPct val="90000"/>
        </a:lnSpc>
        <a:spcBef>
          <a:spcPts val="500"/>
        </a:spcBef>
        <a:buFont typeface="Arial" panose="020B0604020202020204" pitchFamily="34" charset="0"/>
        <a:buChar char="•"/>
        <a:tabLst/>
        <a:defRPr sz="1600" kern="1200">
          <a:solidFill>
            <a:srgbClr val="63666A"/>
          </a:solidFill>
          <a:latin typeface="Arial" panose="020B0604020202020204" pitchFamily="34" charset="0"/>
          <a:ea typeface="+mn-ea"/>
          <a:cs typeface="Arial" panose="020B0604020202020204" pitchFamily="34" charset="0"/>
        </a:defRPr>
      </a:lvl4pPr>
      <a:lvl5pPr marL="868680" indent="-173736" algn="l" defTabSz="914400" rtl="0" eaLnBrk="1" latinLnBrk="0" hangingPunct="1">
        <a:lnSpc>
          <a:spcPct val="90000"/>
        </a:lnSpc>
        <a:spcBef>
          <a:spcPts val="500"/>
        </a:spcBef>
        <a:buFont typeface="System Font Regular"/>
        <a:buChar char="–"/>
        <a:tabLst/>
        <a:defRPr sz="1600" kern="1200">
          <a:solidFill>
            <a:srgbClr val="63666A"/>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9D75E07-8257-EC44-9571-54D42FDE6E23}"/>
              </a:ext>
            </a:extLst>
          </p:cNvPr>
          <p:cNvSpPr>
            <a:spLocks noGrp="1"/>
          </p:cNvSpPr>
          <p:nvPr>
            <p:ph type="title"/>
          </p:nvPr>
        </p:nvSpPr>
        <p:spPr>
          <a:xfrm>
            <a:off x="457200" y="457201"/>
            <a:ext cx="11274552" cy="508000"/>
          </a:xfrm>
          <a:prstGeom prst="rect">
            <a:avLst/>
          </a:prstGeom>
        </p:spPr>
        <p:txBody>
          <a:bodyPr vert="horz" lIns="0" tIns="0" rIns="0" bIns="0" rtlCol="0" anchor="t" anchorCtr="0">
            <a:noAutofit/>
          </a:bodyPr>
          <a:lstStyle/>
          <a:p>
            <a:r>
              <a:rPr lang="en-US"/>
              <a:t>Click to edit Master title style</a:t>
            </a:r>
          </a:p>
        </p:txBody>
      </p:sp>
      <p:sp>
        <p:nvSpPr>
          <p:cNvPr id="3" name="Text Placeholder 2">
            <a:extLst>
              <a:ext uri="{FF2B5EF4-FFF2-40B4-BE49-F238E27FC236}">
                <a16:creationId xmlns:a16="http://schemas.microsoft.com/office/drawing/2014/main" id="{D3805011-73CB-414B-94A2-9C5ABBC3F71A}"/>
              </a:ext>
            </a:extLst>
          </p:cNvPr>
          <p:cNvSpPr>
            <a:spLocks noGrp="1"/>
          </p:cNvSpPr>
          <p:nvPr>
            <p:ph type="body" idx="1"/>
          </p:nvPr>
        </p:nvSpPr>
        <p:spPr>
          <a:xfrm>
            <a:off x="457200" y="2011680"/>
            <a:ext cx="11274552" cy="3876654"/>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4" name="Picture 13" descr="A picture containing drawing&#10;&#10;Description automatically generated">
            <a:extLst>
              <a:ext uri="{FF2B5EF4-FFF2-40B4-BE49-F238E27FC236}">
                <a16:creationId xmlns:a16="http://schemas.microsoft.com/office/drawing/2014/main" id="{FD93F5ED-DE2C-9C44-A0E3-5BC8442FE273}"/>
              </a:ext>
            </a:extLst>
          </p:cNvPr>
          <p:cNvPicPr>
            <a:picLocks noChangeAspect="1"/>
          </p:cNvPicPr>
          <p:nvPr userDrawn="1"/>
        </p:nvPicPr>
        <p:blipFill>
          <a:blip r:embed="rId47"/>
          <a:stretch>
            <a:fillRect/>
          </a:stretch>
        </p:blipFill>
        <p:spPr>
          <a:xfrm>
            <a:off x="11361181" y="5987242"/>
            <a:ext cx="457200" cy="577516"/>
          </a:xfrm>
          <a:prstGeom prst="rect">
            <a:avLst/>
          </a:prstGeom>
        </p:spPr>
      </p:pic>
      <p:sp>
        <p:nvSpPr>
          <p:cNvPr id="17" name="Footer Placeholder 16">
            <a:extLst>
              <a:ext uri="{FF2B5EF4-FFF2-40B4-BE49-F238E27FC236}">
                <a16:creationId xmlns:a16="http://schemas.microsoft.com/office/drawing/2014/main" id="{4DCDF88B-23C5-A94A-8B38-573834958563}"/>
              </a:ext>
            </a:extLst>
          </p:cNvPr>
          <p:cNvSpPr>
            <a:spLocks noGrp="1"/>
          </p:cNvSpPr>
          <p:nvPr>
            <p:ph type="ftr" sz="quarter" idx="3"/>
          </p:nvPr>
        </p:nvSpPr>
        <p:spPr>
          <a:xfrm>
            <a:off x="457200" y="6272784"/>
            <a:ext cx="4114800" cy="292608"/>
          </a:xfrm>
          <a:prstGeom prst="rect">
            <a:avLst/>
          </a:prstGeom>
        </p:spPr>
        <p:txBody>
          <a:bodyPr vert="horz" lIns="0" tIns="0" rIns="0" bIns="0" rtlCol="0" anchor="b" anchorCtr="0"/>
          <a:lstStyle>
            <a:lvl1pPr marL="0" indent="0" algn="l">
              <a:tabLst>
                <a:tab pos="444500" algn="l"/>
                <a:tab pos="968375" algn="l"/>
                <a:tab pos="1360488" algn="l"/>
              </a:tabLst>
              <a:defRPr sz="650">
                <a:solidFill>
                  <a:srgbClr val="63666A"/>
                </a:solidFill>
              </a:defRPr>
            </a:lvl1pPr>
          </a:lstStyle>
          <a:p>
            <a:fld id="{7240D81F-A9C9-BE4E-89F2-C5514A3B633B}" type="slidenum">
              <a:rPr lang="en-US" smtClean="0"/>
              <a:pPr/>
              <a:t>‹Nº›</a:t>
            </a:fld>
            <a:r>
              <a:rPr lang="en-US"/>
              <a:t>	© Experian	</a:t>
            </a:r>
            <a:fld id="{90946941-A803-504E-A5BD-6619F6F5FE25}" type="datetime1">
              <a:rPr lang="en-US" smtClean="0"/>
              <a:pPr/>
              <a:t>4/7/2021</a:t>
            </a:fld>
            <a:r>
              <a:rPr lang="en-US"/>
              <a:t>	Experian Internal</a:t>
            </a:r>
          </a:p>
        </p:txBody>
      </p:sp>
    </p:spTree>
    <p:extLst>
      <p:ext uri="{BB962C8B-B14F-4D97-AF65-F5344CB8AC3E}">
        <p14:creationId xmlns:p14="http://schemas.microsoft.com/office/powerpoint/2010/main" val="690269395"/>
      </p:ext>
    </p:extLst>
  </p:cSld>
  <p:clrMap bg1="lt1" tx1="dk1" bg2="lt2" tx2="dk2" accent1="accent1" accent2="accent2" accent3="accent3" accent4="accent4" accent5="accent5" accent6="accent6" hlink="hlink" folHlink="folHlink"/>
  <p:sldLayoutIdLst>
    <p:sldLayoutId id="2147483749" r:id="rId1"/>
    <p:sldLayoutId id="2147483750" r:id="rId2"/>
    <p:sldLayoutId id="2147483782" r:id="rId3"/>
    <p:sldLayoutId id="2147483751" r:id="rId4"/>
    <p:sldLayoutId id="2147483783" r:id="rId5"/>
    <p:sldLayoutId id="2147483772" r:id="rId6"/>
    <p:sldLayoutId id="2147483787" r:id="rId7"/>
    <p:sldLayoutId id="2147483758" r:id="rId8"/>
    <p:sldLayoutId id="2147483788" r:id="rId9"/>
    <p:sldLayoutId id="2147483769" r:id="rId10"/>
    <p:sldLayoutId id="2147483789" r:id="rId11"/>
    <p:sldLayoutId id="2147483790" r:id="rId12"/>
    <p:sldLayoutId id="2147483792" r:id="rId13"/>
    <p:sldLayoutId id="2147483791" r:id="rId14"/>
    <p:sldLayoutId id="2147483754" r:id="rId15"/>
    <p:sldLayoutId id="2147483766" r:id="rId16"/>
    <p:sldLayoutId id="2147483767" r:id="rId17"/>
    <p:sldLayoutId id="2147483768" r:id="rId18"/>
    <p:sldLayoutId id="2147483764" r:id="rId19"/>
    <p:sldLayoutId id="2147483765" r:id="rId20"/>
    <p:sldLayoutId id="2147483755" r:id="rId21"/>
    <p:sldLayoutId id="2147483756" r:id="rId22"/>
    <p:sldLayoutId id="2147483757" r:id="rId23"/>
    <p:sldLayoutId id="2147483763" r:id="rId24"/>
    <p:sldLayoutId id="2147483770" r:id="rId25"/>
    <p:sldLayoutId id="2147483771" r:id="rId26"/>
    <p:sldLayoutId id="2147483784" r:id="rId27"/>
    <p:sldLayoutId id="2147483785" r:id="rId28"/>
    <p:sldLayoutId id="2147483786" r:id="rId29"/>
    <p:sldLayoutId id="2147483773" r:id="rId30"/>
    <p:sldLayoutId id="2147483774" r:id="rId31"/>
    <p:sldLayoutId id="2147483775" r:id="rId32"/>
    <p:sldLayoutId id="2147483777" r:id="rId33"/>
    <p:sldLayoutId id="2147483776" r:id="rId34"/>
    <p:sldLayoutId id="2147483778" r:id="rId35"/>
    <p:sldLayoutId id="2147483779" r:id="rId36"/>
    <p:sldLayoutId id="2147483780" r:id="rId37"/>
    <p:sldLayoutId id="2147483781" r:id="rId38"/>
    <p:sldLayoutId id="2147483796" r:id="rId39"/>
    <p:sldLayoutId id="2147483794" r:id="rId40"/>
    <p:sldLayoutId id="2147483795" r:id="rId41"/>
    <p:sldLayoutId id="2147483798" r:id="rId42"/>
    <p:sldLayoutId id="2147483797" r:id="rId43"/>
    <p:sldLayoutId id="2147483799" r:id="rId44"/>
    <p:sldLayoutId id="2147483800" r:id="rId45"/>
  </p:sldLayoutIdLst>
  <p:txStyles>
    <p:titleStyle>
      <a:lvl1pPr algn="l" defTabSz="914400" rtl="0" eaLnBrk="1" latinLnBrk="0" hangingPunct="1">
        <a:lnSpc>
          <a:spcPct val="90000"/>
        </a:lnSpc>
        <a:spcBef>
          <a:spcPct val="0"/>
        </a:spcBef>
        <a:buNone/>
        <a:defRPr sz="3200" b="0" kern="1200">
          <a:solidFill>
            <a:srgbClr val="1D4F91"/>
          </a:solidFill>
          <a:latin typeface="+mj-lt"/>
          <a:ea typeface="+mj-ea"/>
          <a:cs typeface="Arial" panose="020B0604020202020204" pitchFamily="34" charset="0"/>
        </a:defRPr>
      </a:lvl1pPr>
    </p:titleStyle>
    <p:bodyStyle>
      <a:lvl1pPr marL="0" indent="0" algn="l" defTabSz="914400" rtl="0" eaLnBrk="1" latinLnBrk="0" hangingPunct="1">
        <a:lnSpc>
          <a:spcPct val="110000"/>
        </a:lnSpc>
        <a:spcBef>
          <a:spcPts val="1000"/>
        </a:spcBef>
        <a:buFontTx/>
        <a:buNone/>
        <a:defRPr sz="1600" kern="1200">
          <a:solidFill>
            <a:srgbClr val="63666A"/>
          </a:solidFill>
          <a:latin typeface="Arial" panose="020B0604020202020204" pitchFamily="34" charset="0"/>
          <a:ea typeface="+mn-ea"/>
          <a:cs typeface="Arial" panose="020B0604020202020204" pitchFamily="34" charset="0"/>
        </a:defRPr>
      </a:lvl1pPr>
      <a:lvl2pPr marL="346075" indent="-173038" algn="l" defTabSz="914400" rtl="0" eaLnBrk="1" latinLnBrk="0" hangingPunct="1">
        <a:lnSpc>
          <a:spcPct val="110000"/>
        </a:lnSpc>
        <a:spcBef>
          <a:spcPts val="500"/>
        </a:spcBef>
        <a:buFont typeface="Arial" panose="020B0604020202020204" pitchFamily="34" charset="0"/>
        <a:buChar char="•"/>
        <a:tabLst/>
        <a:defRPr sz="1600" b="0" kern="1200">
          <a:solidFill>
            <a:srgbClr val="63666A"/>
          </a:solidFill>
          <a:latin typeface="Arial" panose="020B0604020202020204" pitchFamily="34" charset="0"/>
          <a:ea typeface="+mn-ea"/>
          <a:cs typeface="Arial" panose="020B0604020202020204" pitchFamily="34" charset="0"/>
        </a:defRPr>
      </a:lvl2pPr>
      <a:lvl3pPr marL="520700" indent="-173038" algn="l" defTabSz="914400" rtl="0" eaLnBrk="1" latinLnBrk="0" hangingPunct="1">
        <a:lnSpc>
          <a:spcPct val="110000"/>
        </a:lnSpc>
        <a:spcBef>
          <a:spcPts val="500"/>
        </a:spcBef>
        <a:buFont typeface="System Font Regular"/>
        <a:buChar char="–"/>
        <a:tabLst/>
        <a:defRPr sz="1600" kern="1200">
          <a:solidFill>
            <a:srgbClr val="63666A"/>
          </a:solidFill>
          <a:latin typeface="Arial" panose="020B0604020202020204" pitchFamily="34" charset="0"/>
          <a:ea typeface="+mn-ea"/>
          <a:cs typeface="Arial" panose="020B0604020202020204" pitchFamily="34" charset="0"/>
        </a:defRPr>
      </a:lvl3pPr>
      <a:lvl4pPr marL="694944" indent="-169863" algn="l" defTabSz="914400" rtl="0" eaLnBrk="1" latinLnBrk="0" hangingPunct="1">
        <a:lnSpc>
          <a:spcPct val="110000"/>
        </a:lnSpc>
        <a:spcBef>
          <a:spcPts val="500"/>
        </a:spcBef>
        <a:buFont typeface="Arial" panose="020B0604020202020204" pitchFamily="34" charset="0"/>
        <a:buChar char="•"/>
        <a:tabLst/>
        <a:defRPr sz="1600" kern="1200">
          <a:solidFill>
            <a:srgbClr val="63666A"/>
          </a:solidFill>
          <a:latin typeface="Arial" panose="020B0604020202020204" pitchFamily="34" charset="0"/>
          <a:ea typeface="+mn-ea"/>
          <a:cs typeface="Arial" panose="020B0604020202020204" pitchFamily="34" charset="0"/>
        </a:defRPr>
      </a:lvl4pPr>
      <a:lvl5pPr marL="868363" indent="-173038" algn="l" defTabSz="914400" rtl="0" eaLnBrk="1" latinLnBrk="0" hangingPunct="1">
        <a:lnSpc>
          <a:spcPct val="110000"/>
        </a:lnSpc>
        <a:spcBef>
          <a:spcPts val="500"/>
        </a:spcBef>
        <a:buFont typeface="System Font Regular"/>
        <a:buChar char="–"/>
        <a:tabLst/>
        <a:defRPr sz="1600" kern="1200">
          <a:solidFill>
            <a:srgbClr val="63666A"/>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FAD2FDFF-86F8-724D-94FA-E50685248A9E}"/>
              </a:ext>
            </a:extLst>
          </p:cNvPr>
          <p:cNvSpPr>
            <a:spLocks noGrp="1"/>
          </p:cNvSpPr>
          <p:nvPr>
            <p:ph type="ftr" sz="quarter" idx="3"/>
          </p:nvPr>
        </p:nvSpPr>
        <p:spPr>
          <a:xfrm>
            <a:off x="3275076" y="6117336"/>
            <a:ext cx="5641848" cy="448056"/>
          </a:xfrm>
          <a:prstGeom prst="rect">
            <a:avLst/>
          </a:prstGeom>
        </p:spPr>
        <p:txBody>
          <a:bodyPr vert="horz" lIns="0" tIns="0" rIns="0" bIns="0" rtlCol="0" anchor="b" anchorCtr="0"/>
          <a:lstStyle>
            <a:lvl1pPr marL="0" marR="0" indent="0" algn="ctr" defTabSz="914400" rtl="0" eaLnBrk="1" fontAlgn="auto" latinLnBrk="0" hangingPunct="1">
              <a:lnSpc>
                <a:spcPct val="100000"/>
              </a:lnSpc>
              <a:spcBef>
                <a:spcPts val="0"/>
              </a:spcBef>
              <a:spcAft>
                <a:spcPts val="0"/>
              </a:spcAft>
              <a:buClrTx/>
              <a:buSzTx/>
              <a:buFontTx/>
              <a:buNone/>
              <a:tabLst/>
              <a:defRPr sz="1200">
                <a:solidFill>
                  <a:schemeClr val="bg1"/>
                </a:solidFill>
              </a:defRPr>
            </a:lvl1pPr>
          </a:lstStyle>
          <a:p>
            <a:r>
              <a:rPr lang="en-US" sz="650">
                <a:latin typeface="Arial" panose="020B0604020202020204" pitchFamily="34" charset="0"/>
                <a:cs typeface="Arial" panose="020B0604020202020204" pitchFamily="34" charset="0"/>
              </a:rPr>
              <a:t>©2020 Experian Information Solutions, Inc. All rights reserved. Experian and the Experian marks used herein are trademarks or registered trademarks of Experian Information Solutions, Inc. Other product and company names mentioned herein are the trademarks of their respective owners. No part of this copyrighted work may be reproduced, modified, or distributed in any form or manner without the prior written permission of Experian. </a:t>
            </a:r>
          </a:p>
          <a:p>
            <a:r>
              <a:rPr lang="en-US" sz="650" b="1">
                <a:latin typeface="Arial" panose="020B0604020202020204" pitchFamily="34" charset="0"/>
                <a:cs typeface="Arial" panose="020B0604020202020204" pitchFamily="34" charset="0"/>
              </a:rPr>
              <a:t>Experian [Public. Confidential. Internal. Restricted. – please choose the appropriate category].</a:t>
            </a:r>
            <a:endParaRPr lang="en-US"/>
          </a:p>
        </p:txBody>
      </p:sp>
    </p:spTree>
    <p:extLst>
      <p:ext uri="{BB962C8B-B14F-4D97-AF65-F5344CB8AC3E}">
        <p14:creationId xmlns:p14="http://schemas.microsoft.com/office/powerpoint/2010/main" val="2223345863"/>
      </p:ext>
    </p:extLst>
  </p:cSld>
  <p:clrMap bg1="lt1" tx1="dk1" bg2="lt2" tx2="dk2" accent1="accent1" accent2="accent2" accent3="accent3" accent4="accent4" accent5="accent5" accent6="accent6" hlink="hlink" folHlink="folHlink"/>
  <p:sldLayoutIdLst>
    <p:sldLayoutId id="2147483731" r:id="rId1"/>
    <p:sldLayoutId id="2147483732" r:id="rId2"/>
    <p:sldLayoutId id="2147483733" r:id="rId3"/>
    <p:sldLayoutId id="2147483734" r:id="rId4"/>
    <p:sldLayoutId id="2147483735" r:id="rId5"/>
    <p:sldLayoutId id="2147483736" r:id="rId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1.xml"/><Relationship Id="rId1" Type="http://schemas.openxmlformats.org/officeDocument/2006/relationships/slideLayout" Target="../slideLayouts/slideLayout17.xml"/><Relationship Id="rId5" Type="http://schemas.openxmlformats.org/officeDocument/2006/relationships/image" Target="../media/image32.png"/><Relationship Id="rId4" Type="http://schemas.openxmlformats.org/officeDocument/2006/relationships/image" Target="../media/image31.png"/></Relationships>
</file>

<file path=ppt/slides/_rels/slide10.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65.png"/><Relationship Id="rId2" Type="http://schemas.openxmlformats.org/officeDocument/2006/relationships/notesSlide" Target="../notesSlides/notesSlide7.xml"/><Relationship Id="rId1" Type="http://schemas.openxmlformats.org/officeDocument/2006/relationships/slideLayout" Target="../slideLayouts/slideLayout40.xml"/><Relationship Id="rId6" Type="http://schemas.openxmlformats.org/officeDocument/2006/relationships/image" Target="../media/image64.emf"/><Relationship Id="rId5" Type="http://schemas.openxmlformats.org/officeDocument/2006/relationships/image" Target="../media/image63.emf"/><Relationship Id="rId4" Type="http://schemas.openxmlformats.org/officeDocument/2006/relationships/image" Target="../media/image32.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1.xml"/></Relationships>
</file>

<file path=ppt/slides/_rels/slide1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9.xml"/><Relationship Id="rId1" Type="http://schemas.openxmlformats.org/officeDocument/2006/relationships/slideLayout" Target="../slideLayouts/slideLayout42.xml"/></Relationships>
</file>

<file path=ppt/slides/_rels/slide13.xml.rels><?xml version="1.0" encoding="UTF-8" standalone="yes"?>
<Relationships xmlns="http://schemas.openxmlformats.org/package/2006/relationships"><Relationship Id="rId2" Type="http://schemas.openxmlformats.org/officeDocument/2006/relationships/image" Target="../media/image67.jpg"/><Relationship Id="rId1" Type="http://schemas.openxmlformats.org/officeDocument/2006/relationships/slideLayout" Target="../slideLayouts/slideLayout43.xml"/></Relationships>
</file>

<file path=ppt/slides/_rels/slide14.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32.png"/><Relationship Id="rId7" Type="http://schemas.openxmlformats.org/officeDocument/2006/relationships/image" Target="../media/image60.svg"/><Relationship Id="rId2" Type="http://schemas.openxmlformats.org/officeDocument/2006/relationships/image" Target="../media/image31.png"/><Relationship Id="rId1" Type="http://schemas.openxmlformats.org/officeDocument/2006/relationships/slideLayout" Target="../slideLayouts/slideLayout40.xml"/><Relationship Id="rId6" Type="http://schemas.openxmlformats.org/officeDocument/2006/relationships/image" Target="../media/image59.png"/><Relationship Id="rId5" Type="http://schemas.openxmlformats.org/officeDocument/2006/relationships/image" Target="../media/image62.svg"/><Relationship Id="rId4" Type="http://schemas.openxmlformats.org/officeDocument/2006/relationships/image" Target="../media/image61.png"/><Relationship Id="rId9" Type="http://schemas.openxmlformats.org/officeDocument/2006/relationships/image" Target="../media/image69.sv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6.xml"/></Relationships>
</file>

<file path=ppt/slides/_rels/slide1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2.xml"/><Relationship Id="rId1" Type="http://schemas.openxmlformats.org/officeDocument/2006/relationships/slideLayout" Target="../slideLayouts/slideLayout54.xml"/></Relationships>
</file>

<file path=ppt/slides/_rels/slide19.xml.rels><?xml version="1.0" encoding="UTF-8" standalone="yes"?>
<Relationships xmlns="http://schemas.openxmlformats.org/package/2006/relationships"><Relationship Id="rId3" Type="http://schemas.openxmlformats.org/officeDocument/2006/relationships/image" Target="../media/image71.emf"/><Relationship Id="rId2" Type="http://schemas.openxmlformats.org/officeDocument/2006/relationships/notesSlide" Target="../notesSlides/notesSlide13.xml"/><Relationship Id="rId1" Type="http://schemas.openxmlformats.org/officeDocument/2006/relationships/slideLayout" Target="../slideLayouts/slideLayout52.xml"/><Relationship Id="rId6" Type="http://schemas.openxmlformats.org/officeDocument/2006/relationships/image" Target="../media/image74.emf"/><Relationship Id="rId5" Type="http://schemas.openxmlformats.org/officeDocument/2006/relationships/image" Target="../media/image73.emf"/><Relationship Id="rId4" Type="http://schemas.openxmlformats.org/officeDocument/2006/relationships/image" Target="../media/image72.emf"/></Relationships>
</file>

<file path=ppt/slides/_rels/slide2.xml.rels><?xml version="1.0" encoding="UTF-8" standalone="yes"?>
<Relationships xmlns="http://schemas.openxmlformats.org/package/2006/relationships"><Relationship Id="rId8" Type="http://schemas.openxmlformats.org/officeDocument/2006/relationships/oleObject" Target="../embeddings/oleObject1.bin"/><Relationship Id="rId3" Type="http://schemas.openxmlformats.org/officeDocument/2006/relationships/tags" Target="../tags/tag2.xml"/><Relationship Id="rId7" Type="http://schemas.openxmlformats.org/officeDocument/2006/relationships/image" Target="../media/image57.emf"/><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image" Target="../media/image56.jpeg"/><Relationship Id="rId5" Type="http://schemas.openxmlformats.org/officeDocument/2006/relationships/notesSlide" Target="../notesSlides/notesSlide2.xml"/><Relationship Id="rId4" Type="http://schemas.openxmlformats.org/officeDocument/2006/relationships/slideLayout" Target="../slideLayouts/slideLayout18.xml"/><Relationship Id="rId9" Type="http://schemas.openxmlformats.org/officeDocument/2006/relationships/image" Target="../media/image55.emf"/></Relationships>
</file>

<file path=ppt/slides/_rels/slide2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4.xml"/><Relationship Id="rId1" Type="http://schemas.openxmlformats.org/officeDocument/2006/relationships/slideLayout" Target="../slideLayouts/slideLayout65.xml"/></Relationships>
</file>

<file path=ppt/slides/_rels/slide2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5.xml"/><Relationship Id="rId1" Type="http://schemas.openxmlformats.org/officeDocument/2006/relationships/slideLayout" Target="../slideLayouts/slideLayout68.xml"/><Relationship Id="rId6" Type="http://schemas.openxmlformats.org/officeDocument/2006/relationships/image" Target="../media/image78.emf"/><Relationship Id="rId5" Type="http://schemas.openxmlformats.org/officeDocument/2006/relationships/image" Target="../media/image77.png"/><Relationship Id="rId4" Type="http://schemas.openxmlformats.org/officeDocument/2006/relationships/image" Target="../media/image76.emf"/></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1.xml"/></Relationships>
</file>

<file path=ppt/slides/_rels/slide2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0.xml"/><Relationship Id="rId1" Type="http://schemas.openxmlformats.org/officeDocument/2006/relationships/slideLayout" Target="../slideLayouts/slideLayout8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8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9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1.xml"/></Relationships>
</file>

<file path=ppt/slides/_rels/slide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xml"/><Relationship Id="rId1" Type="http://schemas.openxmlformats.org/officeDocument/2006/relationships/slideLayout" Target="../slideLayouts/slideLayout40.xml"/><Relationship Id="rId4" Type="http://schemas.openxmlformats.org/officeDocument/2006/relationships/image" Target="../media/image32.png"/></Relationships>
</file>

<file path=ppt/slides/_rels/slide5.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31.png"/><Relationship Id="rId7" Type="http://schemas.openxmlformats.org/officeDocument/2006/relationships/diagramQuickStyle" Target="../diagrams/quickStyle1.xml"/><Relationship Id="rId2" Type="http://schemas.openxmlformats.org/officeDocument/2006/relationships/image" Target="../media/image58.png"/><Relationship Id="rId1" Type="http://schemas.openxmlformats.org/officeDocument/2006/relationships/slideLayout" Target="../slideLayouts/slideLayout40.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32.png"/><Relationship Id="rId9" Type="http://schemas.microsoft.com/office/2007/relationships/diagramDrawing" Target="../diagrams/drawing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1.xml"/></Relationships>
</file>

<file path=ppt/slides/_rels/slide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40.xml"/></Relationships>
</file>

<file path=ppt/slides/_rels/slide8.xml.rels><?xml version="1.0" encoding="UTF-8" standalone="yes"?>
<Relationships xmlns="http://schemas.openxmlformats.org/package/2006/relationships"><Relationship Id="rId3" Type="http://schemas.openxmlformats.org/officeDocument/2006/relationships/image" Target="../media/image60.svg"/><Relationship Id="rId7" Type="http://schemas.openxmlformats.org/officeDocument/2006/relationships/image" Target="../media/image32.png"/><Relationship Id="rId2" Type="http://schemas.openxmlformats.org/officeDocument/2006/relationships/image" Target="../media/image59.png"/><Relationship Id="rId1" Type="http://schemas.openxmlformats.org/officeDocument/2006/relationships/slideLayout" Target="../slideLayouts/slideLayout40.xml"/><Relationship Id="rId6" Type="http://schemas.openxmlformats.org/officeDocument/2006/relationships/image" Target="../media/image31.png"/><Relationship Id="rId5" Type="http://schemas.openxmlformats.org/officeDocument/2006/relationships/image" Target="../media/image62.svg"/><Relationship Id="rId4" Type="http://schemas.openxmlformats.org/officeDocument/2006/relationships/image" Target="../media/image61.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24">
            <a:extLst>
              <a:ext uri="{FF2B5EF4-FFF2-40B4-BE49-F238E27FC236}">
                <a16:creationId xmlns:a16="http://schemas.microsoft.com/office/drawing/2014/main" id="{2F76E29B-9FAD-4398-9839-6F192E9686B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3492" r="2229" b="34961"/>
          <a:stretch/>
        </p:blipFill>
        <p:spPr>
          <a:xfrm>
            <a:off x="-4611" y="-1159647"/>
            <a:ext cx="11744428" cy="6643173"/>
          </a:xfrm>
          <a:custGeom>
            <a:avLst/>
            <a:gdLst>
              <a:gd name="connsiteX0" fmla="*/ 1397894 w 11745914"/>
              <a:gd name="connsiteY0" fmla="*/ 0 h 5760000"/>
              <a:gd name="connsiteX1" fmla="*/ 11745914 w 11745914"/>
              <a:gd name="connsiteY1" fmla="*/ 0 h 5760000"/>
              <a:gd name="connsiteX2" fmla="*/ 11745914 w 11745914"/>
              <a:gd name="connsiteY2" fmla="*/ 0 h 5760000"/>
              <a:gd name="connsiteX3" fmla="*/ 11745914 w 11745914"/>
              <a:gd name="connsiteY3" fmla="*/ 4362106 h 5760000"/>
              <a:gd name="connsiteX4" fmla="*/ 10348020 w 11745914"/>
              <a:gd name="connsiteY4" fmla="*/ 5760000 h 5760000"/>
              <a:gd name="connsiteX5" fmla="*/ 0 w 11745914"/>
              <a:gd name="connsiteY5" fmla="*/ 5760000 h 5760000"/>
              <a:gd name="connsiteX6" fmla="*/ 0 w 11745914"/>
              <a:gd name="connsiteY6" fmla="*/ 5760000 h 5760000"/>
              <a:gd name="connsiteX7" fmla="*/ 0 w 11745914"/>
              <a:gd name="connsiteY7" fmla="*/ 1397894 h 5760000"/>
              <a:gd name="connsiteX8" fmla="*/ 1397894 w 11745914"/>
              <a:gd name="connsiteY8" fmla="*/ 0 h 5760000"/>
              <a:gd name="connsiteX0" fmla="*/ 1397894 w 11745914"/>
              <a:gd name="connsiteY0" fmla="*/ 0 h 5760000"/>
              <a:gd name="connsiteX1" fmla="*/ 11745914 w 11745914"/>
              <a:gd name="connsiteY1" fmla="*/ 0 h 5760000"/>
              <a:gd name="connsiteX2" fmla="*/ 11745914 w 11745914"/>
              <a:gd name="connsiteY2" fmla="*/ 0 h 5760000"/>
              <a:gd name="connsiteX3" fmla="*/ 11745914 w 11745914"/>
              <a:gd name="connsiteY3" fmla="*/ 4362106 h 5760000"/>
              <a:gd name="connsiteX4" fmla="*/ 10348020 w 11745914"/>
              <a:gd name="connsiteY4" fmla="*/ 5760000 h 5760000"/>
              <a:gd name="connsiteX5" fmla="*/ 0 w 11745914"/>
              <a:gd name="connsiteY5" fmla="*/ 5760000 h 5760000"/>
              <a:gd name="connsiteX6" fmla="*/ 0 w 11745914"/>
              <a:gd name="connsiteY6" fmla="*/ 5760000 h 5760000"/>
              <a:gd name="connsiteX7" fmla="*/ 0 w 11745914"/>
              <a:gd name="connsiteY7" fmla="*/ 1397894 h 5760000"/>
              <a:gd name="connsiteX8" fmla="*/ 423864 w 11745914"/>
              <a:gd name="connsiteY8" fmla="*/ 395288 h 5760000"/>
              <a:gd name="connsiteX9" fmla="*/ 1397894 w 11745914"/>
              <a:gd name="connsiteY9" fmla="*/ 0 h 5760000"/>
              <a:gd name="connsiteX0" fmla="*/ 1397894 w 11745914"/>
              <a:gd name="connsiteY0" fmla="*/ 0 h 5760000"/>
              <a:gd name="connsiteX1" fmla="*/ 11745914 w 11745914"/>
              <a:gd name="connsiteY1" fmla="*/ 0 h 5760000"/>
              <a:gd name="connsiteX2" fmla="*/ 11745914 w 11745914"/>
              <a:gd name="connsiteY2" fmla="*/ 0 h 5760000"/>
              <a:gd name="connsiteX3" fmla="*/ 11745914 w 11745914"/>
              <a:gd name="connsiteY3" fmla="*/ 4362106 h 5760000"/>
              <a:gd name="connsiteX4" fmla="*/ 10348020 w 11745914"/>
              <a:gd name="connsiteY4" fmla="*/ 5760000 h 5760000"/>
              <a:gd name="connsiteX5" fmla="*/ 0 w 11745914"/>
              <a:gd name="connsiteY5" fmla="*/ 5760000 h 5760000"/>
              <a:gd name="connsiteX6" fmla="*/ 0 w 11745914"/>
              <a:gd name="connsiteY6" fmla="*/ 5760000 h 5760000"/>
              <a:gd name="connsiteX7" fmla="*/ 0 w 11745914"/>
              <a:gd name="connsiteY7" fmla="*/ 1397894 h 5760000"/>
              <a:gd name="connsiteX8" fmla="*/ 423864 w 11745914"/>
              <a:gd name="connsiteY8" fmla="*/ 395288 h 5760000"/>
              <a:gd name="connsiteX9" fmla="*/ 1397894 w 11745914"/>
              <a:gd name="connsiteY9" fmla="*/ 0 h 5760000"/>
              <a:gd name="connsiteX0" fmla="*/ 1483623 w 11831643"/>
              <a:gd name="connsiteY0" fmla="*/ 86592 h 5846592"/>
              <a:gd name="connsiteX1" fmla="*/ 11831643 w 11831643"/>
              <a:gd name="connsiteY1" fmla="*/ 86592 h 5846592"/>
              <a:gd name="connsiteX2" fmla="*/ 11831643 w 11831643"/>
              <a:gd name="connsiteY2" fmla="*/ 86592 h 5846592"/>
              <a:gd name="connsiteX3" fmla="*/ 11831643 w 11831643"/>
              <a:gd name="connsiteY3" fmla="*/ 4448698 h 5846592"/>
              <a:gd name="connsiteX4" fmla="*/ 10433749 w 11831643"/>
              <a:gd name="connsiteY4" fmla="*/ 5846592 h 5846592"/>
              <a:gd name="connsiteX5" fmla="*/ 85729 w 11831643"/>
              <a:gd name="connsiteY5" fmla="*/ 5846592 h 5846592"/>
              <a:gd name="connsiteX6" fmla="*/ 85729 w 11831643"/>
              <a:gd name="connsiteY6" fmla="*/ 5846592 h 5846592"/>
              <a:gd name="connsiteX7" fmla="*/ 85729 w 11831643"/>
              <a:gd name="connsiteY7" fmla="*/ 1484486 h 5846592"/>
              <a:gd name="connsiteX8" fmla="*/ 90493 w 11831643"/>
              <a:gd name="connsiteY8" fmla="*/ 91355 h 5846592"/>
              <a:gd name="connsiteX9" fmla="*/ 1483623 w 11831643"/>
              <a:gd name="connsiteY9" fmla="*/ 86592 h 5846592"/>
              <a:gd name="connsiteX0" fmla="*/ 1483623 w 11831643"/>
              <a:gd name="connsiteY0" fmla="*/ 0 h 5760000"/>
              <a:gd name="connsiteX1" fmla="*/ 11831643 w 11831643"/>
              <a:gd name="connsiteY1" fmla="*/ 0 h 5760000"/>
              <a:gd name="connsiteX2" fmla="*/ 11831643 w 11831643"/>
              <a:gd name="connsiteY2" fmla="*/ 0 h 5760000"/>
              <a:gd name="connsiteX3" fmla="*/ 11831643 w 11831643"/>
              <a:gd name="connsiteY3" fmla="*/ 4362106 h 5760000"/>
              <a:gd name="connsiteX4" fmla="*/ 10433749 w 11831643"/>
              <a:gd name="connsiteY4" fmla="*/ 5760000 h 5760000"/>
              <a:gd name="connsiteX5" fmla="*/ 85729 w 11831643"/>
              <a:gd name="connsiteY5" fmla="*/ 5760000 h 5760000"/>
              <a:gd name="connsiteX6" fmla="*/ 85729 w 11831643"/>
              <a:gd name="connsiteY6" fmla="*/ 5760000 h 5760000"/>
              <a:gd name="connsiteX7" fmla="*/ 85729 w 11831643"/>
              <a:gd name="connsiteY7" fmla="*/ 1397894 h 5760000"/>
              <a:gd name="connsiteX8" fmla="*/ 90493 w 11831643"/>
              <a:gd name="connsiteY8" fmla="*/ 4763 h 5760000"/>
              <a:gd name="connsiteX9" fmla="*/ 1483623 w 11831643"/>
              <a:gd name="connsiteY9" fmla="*/ 0 h 5760000"/>
              <a:gd name="connsiteX0" fmla="*/ 1397894 w 11745914"/>
              <a:gd name="connsiteY0" fmla="*/ 0 h 5760000"/>
              <a:gd name="connsiteX1" fmla="*/ 11745914 w 11745914"/>
              <a:gd name="connsiteY1" fmla="*/ 0 h 5760000"/>
              <a:gd name="connsiteX2" fmla="*/ 11745914 w 11745914"/>
              <a:gd name="connsiteY2" fmla="*/ 0 h 5760000"/>
              <a:gd name="connsiteX3" fmla="*/ 11745914 w 11745914"/>
              <a:gd name="connsiteY3" fmla="*/ 4362106 h 5760000"/>
              <a:gd name="connsiteX4" fmla="*/ 10348020 w 11745914"/>
              <a:gd name="connsiteY4" fmla="*/ 5760000 h 5760000"/>
              <a:gd name="connsiteX5" fmla="*/ 0 w 11745914"/>
              <a:gd name="connsiteY5" fmla="*/ 5760000 h 5760000"/>
              <a:gd name="connsiteX6" fmla="*/ 0 w 11745914"/>
              <a:gd name="connsiteY6" fmla="*/ 5760000 h 5760000"/>
              <a:gd name="connsiteX7" fmla="*/ 0 w 11745914"/>
              <a:gd name="connsiteY7" fmla="*/ 1397894 h 5760000"/>
              <a:gd name="connsiteX8" fmla="*/ 4764 w 11745914"/>
              <a:gd name="connsiteY8" fmla="*/ 4763 h 5760000"/>
              <a:gd name="connsiteX9" fmla="*/ 1397894 w 11745914"/>
              <a:gd name="connsiteY9" fmla="*/ 0 h 5760000"/>
              <a:gd name="connsiteX0" fmla="*/ 1397894 w 11745914"/>
              <a:gd name="connsiteY0" fmla="*/ 2381 h 5762381"/>
              <a:gd name="connsiteX1" fmla="*/ 11745914 w 11745914"/>
              <a:gd name="connsiteY1" fmla="*/ 2381 h 5762381"/>
              <a:gd name="connsiteX2" fmla="*/ 11745914 w 11745914"/>
              <a:gd name="connsiteY2" fmla="*/ 2381 h 5762381"/>
              <a:gd name="connsiteX3" fmla="*/ 11745914 w 11745914"/>
              <a:gd name="connsiteY3" fmla="*/ 4364487 h 5762381"/>
              <a:gd name="connsiteX4" fmla="*/ 10348020 w 11745914"/>
              <a:gd name="connsiteY4" fmla="*/ 5762381 h 5762381"/>
              <a:gd name="connsiteX5" fmla="*/ 0 w 11745914"/>
              <a:gd name="connsiteY5" fmla="*/ 5762381 h 5762381"/>
              <a:gd name="connsiteX6" fmla="*/ 0 w 11745914"/>
              <a:gd name="connsiteY6" fmla="*/ 5762381 h 5762381"/>
              <a:gd name="connsiteX7" fmla="*/ 0 w 11745914"/>
              <a:gd name="connsiteY7" fmla="*/ 1400275 h 5762381"/>
              <a:gd name="connsiteX8" fmla="*/ 2382 w 11745914"/>
              <a:gd name="connsiteY8" fmla="*/ 0 h 5762381"/>
              <a:gd name="connsiteX9" fmla="*/ 1397894 w 11745914"/>
              <a:gd name="connsiteY9" fmla="*/ 2381 h 5762381"/>
              <a:gd name="connsiteX0" fmla="*/ 1397894 w 11745914"/>
              <a:gd name="connsiteY0" fmla="*/ 2381 h 5762381"/>
              <a:gd name="connsiteX1" fmla="*/ 11745914 w 11745914"/>
              <a:gd name="connsiteY1" fmla="*/ 2381 h 5762381"/>
              <a:gd name="connsiteX2" fmla="*/ 11745914 w 11745914"/>
              <a:gd name="connsiteY2" fmla="*/ 2381 h 5762381"/>
              <a:gd name="connsiteX3" fmla="*/ 11745914 w 11745914"/>
              <a:gd name="connsiteY3" fmla="*/ 2440437 h 5762381"/>
              <a:gd name="connsiteX4" fmla="*/ 10348020 w 11745914"/>
              <a:gd name="connsiteY4" fmla="*/ 5762381 h 5762381"/>
              <a:gd name="connsiteX5" fmla="*/ 0 w 11745914"/>
              <a:gd name="connsiteY5" fmla="*/ 5762381 h 5762381"/>
              <a:gd name="connsiteX6" fmla="*/ 0 w 11745914"/>
              <a:gd name="connsiteY6" fmla="*/ 5762381 h 5762381"/>
              <a:gd name="connsiteX7" fmla="*/ 0 w 11745914"/>
              <a:gd name="connsiteY7" fmla="*/ 1400275 h 5762381"/>
              <a:gd name="connsiteX8" fmla="*/ 2382 w 11745914"/>
              <a:gd name="connsiteY8" fmla="*/ 0 h 5762381"/>
              <a:gd name="connsiteX9" fmla="*/ 1397894 w 11745914"/>
              <a:gd name="connsiteY9" fmla="*/ 2381 h 5762381"/>
              <a:gd name="connsiteX0" fmla="*/ 1397894 w 11745914"/>
              <a:gd name="connsiteY0" fmla="*/ 2381 h 5781431"/>
              <a:gd name="connsiteX1" fmla="*/ 11745914 w 11745914"/>
              <a:gd name="connsiteY1" fmla="*/ 2381 h 5781431"/>
              <a:gd name="connsiteX2" fmla="*/ 11745914 w 11745914"/>
              <a:gd name="connsiteY2" fmla="*/ 2381 h 5781431"/>
              <a:gd name="connsiteX3" fmla="*/ 11745914 w 11745914"/>
              <a:gd name="connsiteY3" fmla="*/ 2440437 h 5781431"/>
              <a:gd name="connsiteX4" fmla="*/ 7795320 w 11745914"/>
              <a:gd name="connsiteY4" fmla="*/ 5781431 h 5781431"/>
              <a:gd name="connsiteX5" fmla="*/ 0 w 11745914"/>
              <a:gd name="connsiteY5" fmla="*/ 5762381 h 5781431"/>
              <a:gd name="connsiteX6" fmla="*/ 0 w 11745914"/>
              <a:gd name="connsiteY6" fmla="*/ 5762381 h 5781431"/>
              <a:gd name="connsiteX7" fmla="*/ 0 w 11745914"/>
              <a:gd name="connsiteY7" fmla="*/ 1400275 h 5781431"/>
              <a:gd name="connsiteX8" fmla="*/ 2382 w 11745914"/>
              <a:gd name="connsiteY8" fmla="*/ 0 h 5781431"/>
              <a:gd name="connsiteX9" fmla="*/ 1397894 w 11745914"/>
              <a:gd name="connsiteY9" fmla="*/ 2381 h 5781431"/>
              <a:gd name="connsiteX0" fmla="*/ 1397894 w 11745914"/>
              <a:gd name="connsiteY0" fmla="*/ 2381 h 5781431"/>
              <a:gd name="connsiteX1" fmla="*/ 11745914 w 11745914"/>
              <a:gd name="connsiteY1" fmla="*/ 2381 h 5781431"/>
              <a:gd name="connsiteX2" fmla="*/ 11745914 w 11745914"/>
              <a:gd name="connsiteY2" fmla="*/ 2381 h 5781431"/>
              <a:gd name="connsiteX3" fmla="*/ 11745914 w 11745914"/>
              <a:gd name="connsiteY3" fmla="*/ 2440437 h 5781431"/>
              <a:gd name="connsiteX4" fmla="*/ 7795320 w 11745914"/>
              <a:gd name="connsiteY4" fmla="*/ 5781431 h 5781431"/>
              <a:gd name="connsiteX5" fmla="*/ 0 w 11745914"/>
              <a:gd name="connsiteY5" fmla="*/ 5762381 h 5781431"/>
              <a:gd name="connsiteX6" fmla="*/ 0 w 11745914"/>
              <a:gd name="connsiteY6" fmla="*/ 5762381 h 5781431"/>
              <a:gd name="connsiteX7" fmla="*/ 0 w 11745914"/>
              <a:gd name="connsiteY7" fmla="*/ 1400275 h 5781431"/>
              <a:gd name="connsiteX8" fmla="*/ 2382 w 11745914"/>
              <a:gd name="connsiteY8" fmla="*/ 0 h 5781431"/>
              <a:gd name="connsiteX9" fmla="*/ 1397894 w 11745914"/>
              <a:gd name="connsiteY9" fmla="*/ 2381 h 5781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745914" h="5781431">
                <a:moveTo>
                  <a:pt x="1397894" y="2381"/>
                </a:moveTo>
                <a:lnTo>
                  <a:pt x="11745914" y="2381"/>
                </a:lnTo>
                <a:lnTo>
                  <a:pt x="11745914" y="2381"/>
                </a:lnTo>
                <a:lnTo>
                  <a:pt x="11745914" y="2440437"/>
                </a:lnTo>
                <a:cubicBezTo>
                  <a:pt x="11745914" y="3212473"/>
                  <a:pt x="10529506" y="5781431"/>
                  <a:pt x="7795320" y="5781431"/>
                </a:cubicBezTo>
                <a:lnTo>
                  <a:pt x="0" y="5762381"/>
                </a:lnTo>
                <a:lnTo>
                  <a:pt x="0" y="5762381"/>
                </a:lnTo>
                <a:lnTo>
                  <a:pt x="0" y="1400275"/>
                </a:lnTo>
                <a:lnTo>
                  <a:pt x="2382" y="0"/>
                </a:lnTo>
                <a:lnTo>
                  <a:pt x="1397894" y="2381"/>
                </a:lnTo>
                <a:close/>
              </a:path>
            </a:pathLst>
          </a:custGeom>
        </p:spPr>
      </p:pic>
      <p:sp>
        <p:nvSpPr>
          <p:cNvPr id="5" name="TextBox 4"/>
          <p:cNvSpPr txBox="1"/>
          <p:nvPr/>
        </p:nvSpPr>
        <p:spPr>
          <a:xfrm>
            <a:off x="318655" y="5606212"/>
            <a:ext cx="7502054" cy="369332"/>
          </a:xfrm>
          <a:prstGeom prst="rect">
            <a:avLst/>
          </a:prstGeom>
          <a:noFill/>
        </p:spPr>
        <p:txBody>
          <a:bodyPr wrap="none" lIns="0" tIns="0" rIns="0" bIns="0" numCol="1" spcCol="151200" rtlCol="0">
            <a:spAutoFit/>
          </a:bodyPr>
          <a:lstStyle/>
          <a:p>
            <a:pPr defTabSz="914356">
              <a:defRPr/>
            </a:pPr>
            <a:r>
              <a:rPr lang="es-PE" sz="2400" b="1" kern="0" dirty="0">
                <a:solidFill>
                  <a:srgbClr val="FFFFFF"/>
                </a:solidFill>
                <a:latin typeface="Arial" panose="020B0604020202020204"/>
              </a:rPr>
              <a:t>WS como soporte a la transformación de negocios </a:t>
            </a:r>
          </a:p>
        </p:txBody>
      </p:sp>
      <p:sp>
        <p:nvSpPr>
          <p:cNvPr id="6" name="TextBox 5"/>
          <p:cNvSpPr txBox="1"/>
          <p:nvPr/>
        </p:nvSpPr>
        <p:spPr>
          <a:xfrm>
            <a:off x="318655" y="6379348"/>
            <a:ext cx="3746218" cy="307777"/>
          </a:xfrm>
          <a:prstGeom prst="rect">
            <a:avLst/>
          </a:prstGeom>
          <a:noFill/>
        </p:spPr>
        <p:txBody>
          <a:bodyPr wrap="none" lIns="0" tIns="0" rIns="0" bIns="0" numCol="1" spcCol="151200" rtlCol="0">
            <a:spAutoFit/>
          </a:bodyPr>
          <a:lstStyle/>
          <a:p>
            <a:pPr defTabSz="914356">
              <a:defRPr/>
            </a:pPr>
            <a:r>
              <a:rPr lang="es-PE" sz="2000" kern="0" dirty="0">
                <a:solidFill>
                  <a:srgbClr val="FFFFFF"/>
                </a:solidFill>
              </a:rPr>
              <a:t>Ayudando a crear un mejor mañana</a:t>
            </a:r>
            <a:endParaRPr lang="es-PE" sz="2000" kern="0" dirty="0">
              <a:solidFill>
                <a:srgbClr val="FFFFFF"/>
              </a:solidFill>
              <a:latin typeface="Arial" panose="020B0604020202020204"/>
            </a:endParaRPr>
          </a:p>
        </p:txBody>
      </p:sp>
      <p:grpSp>
        <p:nvGrpSpPr>
          <p:cNvPr id="11" name="Grupo 10">
            <a:extLst>
              <a:ext uri="{FF2B5EF4-FFF2-40B4-BE49-F238E27FC236}">
                <a16:creationId xmlns:a16="http://schemas.microsoft.com/office/drawing/2014/main" id="{155421FA-6331-4508-BC1F-0CF65DE6D2CA}"/>
              </a:ext>
            </a:extLst>
          </p:cNvPr>
          <p:cNvGrpSpPr/>
          <p:nvPr/>
        </p:nvGrpSpPr>
        <p:grpSpPr>
          <a:xfrm>
            <a:off x="143339" y="890203"/>
            <a:ext cx="3697723" cy="902256"/>
            <a:chOff x="148171" y="698514"/>
            <a:chExt cx="2773292" cy="676692"/>
          </a:xfrm>
        </p:grpSpPr>
        <p:pic>
          <p:nvPicPr>
            <p:cNvPr id="12" name="Imagen 11">
              <a:extLst>
                <a:ext uri="{FF2B5EF4-FFF2-40B4-BE49-F238E27FC236}">
                  <a16:creationId xmlns:a16="http://schemas.microsoft.com/office/drawing/2014/main" id="{A00F1924-7B2C-43A0-94C9-A2F55C75003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8171" y="698514"/>
              <a:ext cx="1331640" cy="586060"/>
            </a:xfrm>
            <a:prstGeom prst="rect">
              <a:avLst/>
            </a:prstGeom>
          </p:spPr>
        </p:pic>
        <p:pic>
          <p:nvPicPr>
            <p:cNvPr id="13" name="Imagen 12">
              <a:extLst>
                <a:ext uri="{FF2B5EF4-FFF2-40B4-BE49-F238E27FC236}">
                  <a16:creationId xmlns:a16="http://schemas.microsoft.com/office/drawing/2014/main" id="{6877F482-6AE7-42C2-B3CB-2FE47EA85C9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489441" y="747264"/>
              <a:ext cx="1432022" cy="627942"/>
            </a:xfrm>
            <a:prstGeom prst="rect">
              <a:avLst/>
            </a:prstGeom>
          </p:spPr>
        </p:pic>
      </p:grpSp>
      <p:sp>
        <p:nvSpPr>
          <p:cNvPr id="8" name="TextBox 4"/>
          <p:cNvSpPr txBox="1"/>
          <p:nvPr/>
        </p:nvSpPr>
        <p:spPr>
          <a:xfrm>
            <a:off x="327945" y="2295980"/>
            <a:ext cx="8106684" cy="1415772"/>
          </a:xfrm>
          <a:prstGeom prst="rect">
            <a:avLst/>
          </a:prstGeom>
          <a:noFill/>
        </p:spPr>
        <p:txBody>
          <a:bodyPr wrap="square" lIns="0" tIns="0" rIns="0" bIns="0" numCol="1" spcCol="151200" rtlCol="0">
            <a:spAutoFit/>
          </a:bodyPr>
          <a:lstStyle/>
          <a:p>
            <a:r>
              <a:rPr lang="es-PE" sz="3200" b="1" dirty="0">
                <a:solidFill>
                  <a:srgbClr val="BA2F7D"/>
                </a:solidFill>
              </a:rPr>
              <a:t>Integración de datos vía</a:t>
            </a:r>
          </a:p>
          <a:p>
            <a:r>
              <a:rPr lang="es-PE" sz="3200" b="1" dirty="0">
                <a:solidFill>
                  <a:srgbClr val="BA2F7D"/>
                </a:solidFill>
              </a:rPr>
              <a:t>Web </a:t>
            </a:r>
            <a:r>
              <a:rPr lang="es-PE" sz="3200" b="1" dirty="0" err="1">
                <a:solidFill>
                  <a:srgbClr val="BA2F7D"/>
                </a:solidFill>
              </a:rPr>
              <a:t>Services</a:t>
            </a:r>
            <a:endParaRPr lang="es-PE" sz="3200" dirty="0">
              <a:solidFill>
                <a:srgbClr val="BA2F7D"/>
              </a:solidFill>
            </a:endParaRPr>
          </a:p>
          <a:p>
            <a:pPr defTabSz="914356">
              <a:defRPr/>
            </a:pPr>
            <a:endParaRPr lang="es-PE" sz="2800" b="1" kern="0" dirty="0">
              <a:solidFill>
                <a:srgbClr val="BA2F7D"/>
              </a:solidFill>
              <a:latin typeface="Arial" panose="020B0604020202020204"/>
            </a:endParaRPr>
          </a:p>
        </p:txBody>
      </p:sp>
    </p:spTree>
    <p:extLst>
      <p:ext uri="{BB962C8B-B14F-4D97-AF65-F5344CB8AC3E}">
        <p14:creationId xmlns:p14="http://schemas.microsoft.com/office/powerpoint/2010/main" val="776007040"/>
      </p:ext>
    </p:extLst>
  </p:cSld>
  <p:clrMapOvr>
    <a:masterClrMapping/>
  </p:clrMapOvr>
  <p:transition spd="slow">
    <p:fade thruBlk="1"/>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upo 24">
            <a:extLst>
              <a:ext uri="{FF2B5EF4-FFF2-40B4-BE49-F238E27FC236}">
                <a16:creationId xmlns:a16="http://schemas.microsoft.com/office/drawing/2014/main" id="{0920747F-CE99-4454-B3B9-288C25E200C1}"/>
              </a:ext>
            </a:extLst>
          </p:cNvPr>
          <p:cNvGrpSpPr/>
          <p:nvPr/>
        </p:nvGrpSpPr>
        <p:grpSpPr>
          <a:xfrm>
            <a:off x="8311721" y="126477"/>
            <a:ext cx="3697723" cy="902256"/>
            <a:chOff x="148171" y="698514"/>
            <a:chExt cx="2773292" cy="676692"/>
          </a:xfrm>
        </p:grpSpPr>
        <p:pic>
          <p:nvPicPr>
            <p:cNvPr id="26" name="Imagen 25">
              <a:extLst>
                <a:ext uri="{FF2B5EF4-FFF2-40B4-BE49-F238E27FC236}">
                  <a16:creationId xmlns:a16="http://schemas.microsoft.com/office/drawing/2014/main" id="{E78143C7-DD16-4819-B60C-68A37FD0F9F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8171" y="698514"/>
              <a:ext cx="1331640" cy="586060"/>
            </a:xfrm>
            <a:prstGeom prst="rect">
              <a:avLst/>
            </a:prstGeom>
          </p:spPr>
        </p:pic>
        <p:pic>
          <p:nvPicPr>
            <p:cNvPr id="27" name="Imagen 26">
              <a:extLst>
                <a:ext uri="{FF2B5EF4-FFF2-40B4-BE49-F238E27FC236}">
                  <a16:creationId xmlns:a16="http://schemas.microsoft.com/office/drawing/2014/main" id="{6D0B02EA-465B-4E88-9F74-1A33932C49A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89441" y="747264"/>
              <a:ext cx="1432022" cy="627942"/>
            </a:xfrm>
            <a:prstGeom prst="rect">
              <a:avLst/>
            </a:prstGeom>
          </p:spPr>
        </p:pic>
      </p:grpSp>
      <p:sp>
        <p:nvSpPr>
          <p:cNvPr id="29" name="Rectángulo 28">
            <a:extLst>
              <a:ext uri="{FF2B5EF4-FFF2-40B4-BE49-F238E27FC236}">
                <a16:creationId xmlns:a16="http://schemas.microsoft.com/office/drawing/2014/main" id="{24E65323-E125-4021-8726-65D09E6289A6}"/>
              </a:ext>
            </a:extLst>
          </p:cNvPr>
          <p:cNvSpPr/>
          <p:nvPr/>
        </p:nvSpPr>
        <p:spPr>
          <a:xfrm>
            <a:off x="8311722" y="5733256"/>
            <a:ext cx="3880279" cy="1124744"/>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sz="2400" dirty="0"/>
          </a:p>
        </p:txBody>
      </p:sp>
      <p:sp>
        <p:nvSpPr>
          <p:cNvPr id="36" name="Título 5">
            <a:extLst>
              <a:ext uri="{FF2B5EF4-FFF2-40B4-BE49-F238E27FC236}">
                <a16:creationId xmlns:a16="http://schemas.microsoft.com/office/drawing/2014/main" id="{44D67608-5BA5-4E6D-A7F3-3832395E558E}"/>
              </a:ext>
            </a:extLst>
          </p:cNvPr>
          <p:cNvSpPr txBox="1">
            <a:spLocks/>
          </p:cNvSpPr>
          <p:nvPr/>
        </p:nvSpPr>
        <p:spPr>
          <a:xfrm>
            <a:off x="335360" y="452723"/>
            <a:ext cx="10426621" cy="480000"/>
          </a:xfrm>
          <a:prstGeom prst="rect">
            <a:avLst/>
          </a:prstGeom>
        </p:spPr>
        <p:txBody>
          <a:bodyPr vert="horz" lIns="0" tIns="0" rIns="0" bIns="0" rtlCol="0" anchor="t" anchorCtr="0">
            <a:noAutofit/>
          </a:bodyPr>
          <a:lstStyle>
            <a:lvl1pPr algn="l" defTabSz="685800" rtl="0" eaLnBrk="1" latinLnBrk="0" hangingPunct="1">
              <a:lnSpc>
                <a:spcPct val="90000"/>
              </a:lnSpc>
              <a:spcBef>
                <a:spcPct val="0"/>
              </a:spcBef>
              <a:buNone/>
              <a:defRPr sz="3000" kern="1200">
                <a:solidFill>
                  <a:schemeClr val="accent1"/>
                </a:solidFill>
                <a:latin typeface="+mj-lt"/>
                <a:ea typeface="+mj-ea"/>
                <a:cs typeface="+mj-cs"/>
              </a:defRPr>
            </a:lvl1pPr>
          </a:lstStyle>
          <a:p>
            <a:r>
              <a:rPr lang="es-AR" sz="3200" dirty="0">
                <a:latin typeface="+mn-lt"/>
              </a:rPr>
              <a:t>RESULTADOS</a:t>
            </a:r>
          </a:p>
        </p:txBody>
      </p:sp>
      <p:sp>
        <p:nvSpPr>
          <p:cNvPr id="37" name="Rectángulo redondeado 66">
            <a:extLst>
              <a:ext uri="{FF2B5EF4-FFF2-40B4-BE49-F238E27FC236}">
                <a16:creationId xmlns:a16="http://schemas.microsoft.com/office/drawing/2014/main" id="{8E975E67-06AD-4B4C-9C81-EAC334BB06C9}"/>
              </a:ext>
            </a:extLst>
          </p:cNvPr>
          <p:cNvSpPr/>
          <p:nvPr/>
        </p:nvSpPr>
        <p:spPr>
          <a:xfrm flipV="1">
            <a:off x="0" y="932721"/>
            <a:ext cx="8304245" cy="60959"/>
          </a:xfrm>
          <a:prstGeom prst="roundRect">
            <a:avLst/>
          </a:prstGeom>
          <a:gradFill>
            <a:gsLst>
              <a:gs pos="0">
                <a:srgbClr val="8E3881"/>
              </a:gs>
              <a:gs pos="100000">
                <a:srgbClr val="244E95"/>
              </a:gs>
            </a:gsLst>
            <a:lin ang="600000" scaled="0"/>
          </a:gra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grpSp>
        <p:nvGrpSpPr>
          <p:cNvPr id="5" name="Grupo 4">
            <a:extLst>
              <a:ext uri="{FF2B5EF4-FFF2-40B4-BE49-F238E27FC236}">
                <a16:creationId xmlns:a16="http://schemas.microsoft.com/office/drawing/2014/main" id="{8021AC42-9050-4AA0-92A1-EF8BB7ED16F5}"/>
              </a:ext>
            </a:extLst>
          </p:cNvPr>
          <p:cNvGrpSpPr/>
          <p:nvPr/>
        </p:nvGrpSpPr>
        <p:grpSpPr>
          <a:xfrm>
            <a:off x="8311721" y="1240652"/>
            <a:ext cx="3200400" cy="2743200"/>
            <a:chOff x="8311721" y="1801369"/>
            <a:chExt cx="3200400" cy="2743200"/>
          </a:xfrm>
        </p:grpSpPr>
        <p:sp>
          <p:nvSpPr>
            <p:cNvPr id="32" name="Speech Bubble: Rectangle with Corners Rounded 24">
              <a:extLst>
                <a:ext uri="{FF2B5EF4-FFF2-40B4-BE49-F238E27FC236}">
                  <a16:creationId xmlns:a16="http://schemas.microsoft.com/office/drawing/2014/main" id="{2912C0EE-52EE-439D-A0EF-864C8F9AD3BB}"/>
                </a:ext>
              </a:extLst>
            </p:cNvPr>
            <p:cNvSpPr/>
            <p:nvPr/>
          </p:nvSpPr>
          <p:spPr>
            <a:xfrm>
              <a:off x="8311721" y="1801369"/>
              <a:ext cx="3200400" cy="2743200"/>
            </a:xfrm>
            <a:prstGeom prst="wedgeRoundRectCallout">
              <a:avLst>
                <a:gd name="adj1" fmla="val 20437"/>
                <a:gd name="adj2" fmla="val 62500"/>
                <a:gd name="adj3" fmla="val 16667"/>
              </a:avLst>
            </a:prstGeom>
            <a:solidFill>
              <a:srgbClr val="B01685"/>
            </a:solidFill>
            <a:ln w="6350">
              <a:solidFill>
                <a:schemeClr val="bg1"/>
              </a:solidFill>
            </a:ln>
            <a:effectLst>
              <a:outerShdw blurRad="76200" dir="13500000" sy="23000" kx="12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 rIns="0" rtlCol="0" anchor="ctr"/>
            <a:lstStyle/>
            <a:p>
              <a:pPr algn="ctr">
                <a:lnSpc>
                  <a:spcPct val="150000"/>
                </a:lnSpc>
                <a:spcAft>
                  <a:spcPts val="1800"/>
                </a:spcAft>
              </a:pPr>
              <a:endParaRPr lang="en-US" dirty="0">
                <a:solidFill>
                  <a:schemeClr val="bg1"/>
                </a:solidFill>
                <a:cs typeface="Times New Roman" panose="02020603050405020304" pitchFamily="18" charset="0"/>
              </a:endParaRPr>
            </a:p>
          </p:txBody>
        </p:sp>
        <p:pic>
          <p:nvPicPr>
            <p:cNvPr id="19" name="Picture Placeholder 18">
              <a:extLst>
                <a:ext uri="{FF2B5EF4-FFF2-40B4-BE49-F238E27FC236}">
                  <a16:creationId xmlns:a16="http://schemas.microsoft.com/office/drawing/2014/main" id="{EF99A2FB-0140-4248-94D0-E3217EBBFF54}"/>
                </a:ext>
              </a:extLst>
            </p:cNvPr>
            <p:cNvPicPr>
              <a:picLocks noChangeAspect="1"/>
            </p:cNvPicPr>
            <p:nvPr/>
          </p:nvPicPr>
          <p:blipFill rotWithShape="1">
            <a:blip r:embed="rId5"/>
            <a:srcRect t="-9314" b="-9314"/>
            <a:stretch/>
          </p:blipFill>
          <p:spPr>
            <a:xfrm>
              <a:off x="9245169" y="2451048"/>
              <a:ext cx="1333503" cy="1581915"/>
            </a:xfrm>
            <a:prstGeom prst="rect">
              <a:avLst/>
            </a:prstGeom>
          </p:spPr>
        </p:pic>
      </p:grpSp>
      <p:grpSp>
        <p:nvGrpSpPr>
          <p:cNvPr id="4" name="Grupo 3">
            <a:extLst>
              <a:ext uri="{FF2B5EF4-FFF2-40B4-BE49-F238E27FC236}">
                <a16:creationId xmlns:a16="http://schemas.microsoft.com/office/drawing/2014/main" id="{709B6FE9-64BB-43E7-B1E8-F10145189166}"/>
              </a:ext>
            </a:extLst>
          </p:cNvPr>
          <p:cNvGrpSpPr/>
          <p:nvPr/>
        </p:nvGrpSpPr>
        <p:grpSpPr>
          <a:xfrm>
            <a:off x="4644597" y="1240652"/>
            <a:ext cx="3200400" cy="2743200"/>
            <a:chOff x="4605579" y="1875443"/>
            <a:chExt cx="3200400" cy="2743200"/>
          </a:xfrm>
        </p:grpSpPr>
        <p:sp>
          <p:nvSpPr>
            <p:cNvPr id="31" name="Speech Bubble: Rectangle with Corners Rounded 21">
              <a:extLst>
                <a:ext uri="{FF2B5EF4-FFF2-40B4-BE49-F238E27FC236}">
                  <a16:creationId xmlns:a16="http://schemas.microsoft.com/office/drawing/2014/main" id="{6AF8B65A-8576-4ED4-8EDC-F23BC930EFDE}"/>
                </a:ext>
              </a:extLst>
            </p:cNvPr>
            <p:cNvSpPr/>
            <p:nvPr/>
          </p:nvSpPr>
          <p:spPr>
            <a:xfrm>
              <a:off x="4605579" y="1875443"/>
              <a:ext cx="3200400" cy="2743200"/>
            </a:xfrm>
            <a:prstGeom prst="wedgeRoundRectCallout">
              <a:avLst>
                <a:gd name="adj1" fmla="val -19127"/>
                <a:gd name="adj2" fmla="val 64158"/>
                <a:gd name="adj3" fmla="val 16667"/>
              </a:avLst>
            </a:prstGeom>
            <a:solidFill>
              <a:srgbClr val="7030A0"/>
            </a:solidFill>
            <a:ln w="6350">
              <a:solidFill>
                <a:schemeClr val="bg1"/>
              </a:solidFill>
            </a:ln>
            <a:effectLst>
              <a:outerShdw blurRad="76200" dir="13500000" sy="23000" kx="12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spcAft>
                  <a:spcPts val="1800"/>
                </a:spcAft>
              </a:pPr>
              <a:endParaRPr lang="en-US" dirty="0">
                <a:solidFill>
                  <a:schemeClr val="bg1"/>
                </a:solidFill>
                <a:cs typeface="Times New Roman" panose="02020603050405020304" pitchFamily="18" charset="0"/>
              </a:endParaRPr>
            </a:p>
          </p:txBody>
        </p:sp>
        <p:pic>
          <p:nvPicPr>
            <p:cNvPr id="20" name="Picture Placeholder 16">
              <a:extLst>
                <a:ext uri="{FF2B5EF4-FFF2-40B4-BE49-F238E27FC236}">
                  <a16:creationId xmlns:a16="http://schemas.microsoft.com/office/drawing/2014/main" id="{F32BBD42-C648-487F-9237-00AF60534239}"/>
                </a:ext>
              </a:extLst>
            </p:cNvPr>
            <p:cNvPicPr>
              <a:picLocks noChangeAspect="1"/>
            </p:cNvPicPr>
            <p:nvPr/>
          </p:nvPicPr>
          <p:blipFill rotWithShape="1">
            <a:blip r:embed="rId6"/>
            <a:srcRect t="-9314" b="-9314"/>
            <a:stretch/>
          </p:blipFill>
          <p:spPr>
            <a:xfrm>
              <a:off x="5560137" y="2451049"/>
              <a:ext cx="1333503" cy="1581915"/>
            </a:xfrm>
            <a:prstGeom prst="rect">
              <a:avLst/>
            </a:prstGeom>
          </p:spPr>
        </p:pic>
      </p:grpSp>
      <p:grpSp>
        <p:nvGrpSpPr>
          <p:cNvPr id="3" name="Grupo 2">
            <a:extLst>
              <a:ext uri="{FF2B5EF4-FFF2-40B4-BE49-F238E27FC236}">
                <a16:creationId xmlns:a16="http://schemas.microsoft.com/office/drawing/2014/main" id="{AC633CEA-D449-4919-838E-5CAAFCC9F20F}"/>
              </a:ext>
            </a:extLst>
          </p:cNvPr>
          <p:cNvGrpSpPr/>
          <p:nvPr/>
        </p:nvGrpSpPr>
        <p:grpSpPr>
          <a:xfrm>
            <a:off x="951722" y="1269407"/>
            <a:ext cx="3200400" cy="2743200"/>
            <a:chOff x="712788" y="1801369"/>
            <a:chExt cx="3200400" cy="2743200"/>
          </a:xfrm>
        </p:grpSpPr>
        <p:sp>
          <p:nvSpPr>
            <p:cNvPr id="18" name="Speech Bubble: Rectangle with Corners Rounded 15">
              <a:extLst>
                <a:ext uri="{FF2B5EF4-FFF2-40B4-BE49-F238E27FC236}">
                  <a16:creationId xmlns:a16="http://schemas.microsoft.com/office/drawing/2014/main" id="{A2217243-6C8B-4AF1-B727-3DFBCD8FD052}"/>
                </a:ext>
              </a:extLst>
            </p:cNvPr>
            <p:cNvSpPr/>
            <p:nvPr/>
          </p:nvSpPr>
          <p:spPr>
            <a:xfrm>
              <a:off x="712788" y="1801369"/>
              <a:ext cx="3200400" cy="2743200"/>
            </a:xfrm>
            <a:prstGeom prst="wedgeRoundRectCallout">
              <a:avLst/>
            </a:prstGeom>
            <a:solidFill>
              <a:srgbClr val="1D4F91"/>
            </a:solidFill>
            <a:ln w="6350">
              <a:solidFill>
                <a:schemeClr val="bg1"/>
              </a:solidFill>
            </a:ln>
            <a:effectLst>
              <a:outerShdw blurRad="76200" dir="13500000" sy="23000" kx="12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spcAft>
                  <a:spcPts val="1800"/>
                </a:spcAft>
              </a:pPr>
              <a:endParaRPr lang="en-US" dirty="0">
                <a:solidFill>
                  <a:schemeClr val="bg1"/>
                </a:solidFill>
                <a:cs typeface="Times New Roman" panose="02020603050405020304" pitchFamily="18" charset="0"/>
              </a:endParaRPr>
            </a:p>
          </p:txBody>
        </p:sp>
        <p:pic>
          <p:nvPicPr>
            <p:cNvPr id="21" name="Picture Placeholder 14" descr="A picture containing drawing&#10;&#10;Description automatically generated">
              <a:extLst>
                <a:ext uri="{FF2B5EF4-FFF2-40B4-BE49-F238E27FC236}">
                  <a16:creationId xmlns:a16="http://schemas.microsoft.com/office/drawing/2014/main" id="{170BEAE7-2F13-4EC0-A30B-DBC804BF55EA}"/>
                </a:ext>
              </a:extLst>
            </p:cNvPr>
            <p:cNvPicPr>
              <a:picLocks noChangeAspect="1"/>
            </p:cNvPicPr>
            <p:nvPr/>
          </p:nvPicPr>
          <p:blipFill>
            <a:blip r:embed="rId7"/>
            <a:srcRect l="7831" r="7831"/>
            <a:stretch>
              <a:fillRect/>
            </a:stretch>
          </p:blipFill>
          <p:spPr>
            <a:xfrm>
              <a:off x="1646236" y="2414012"/>
              <a:ext cx="1333503" cy="1581915"/>
            </a:xfrm>
            <a:prstGeom prst="rect">
              <a:avLst/>
            </a:prstGeom>
          </p:spPr>
        </p:pic>
      </p:grpSp>
      <p:sp>
        <p:nvSpPr>
          <p:cNvPr id="22" name="Text Placeholder 5">
            <a:extLst>
              <a:ext uri="{FF2B5EF4-FFF2-40B4-BE49-F238E27FC236}">
                <a16:creationId xmlns:a16="http://schemas.microsoft.com/office/drawing/2014/main" id="{422F85F5-72A7-40F6-961E-F60FED9058AA}"/>
              </a:ext>
            </a:extLst>
          </p:cNvPr>
          <p:cNvSpPr txBox="1">
            <a:spLocks/>
          </p:cNvSpPr>
          <p:nvPr/>
        </p:nvSpPr>
        <p:spPr>
          <a:xfrm>
            <a:off x="1050878" y="4497238"/>
            <a:ext cx="2829401" cy="1644255"/>
          </a:xfrm>
          <a:prstGeom prst="rect">
            <a:avLst/>
          </a:prstGeom>
        </p:spPr>
        <p:txBody>
          <a:bodyPr lIns="91440" tIns="45720" rIns="91440" bIns="45720" anchor="t"/>
          <a:lstStyle>
            <a:lvl1pPr marL="0" indent="0" algn="l" defTabSz="914400" rtl="0" eaLnBrk="1" latinLnBrk="0" hangingPunct="1">
              <a:lnSpc>
                <a:spcPct val="90000"/>
              </a:lnSpc>
              <a:spcBef>
                <a:spcPts val="1000"/>
              </a:spcBef>
              <a:buFontTx/>
              <a:buNone/>
              <a:defRPr sz="1600" kern="1200">
                <a:solidFill>
                  <a:srgbClr val="63666A"/>
                </a:solidFill>
                <a:latin typeface="Arial" panose="020B0604020202020204" pitchFamily="34" charset="0"/>
                <a:ea typeface="+mn-ea"/>
                <a:cs typeface="Arial" panose="020B0604020202020204" pitchFamily="34" charset="0"/>
              </a:defRPr>
            </a:lvl1pPr>
            <a:lvl2pPr marL="347472" indent="-173736" algn="l" defTabSz="914400" rtl="0" eaLnBrk="1" latinLnBrk="0" hangingPunct="1">
              <a:lnSpc>
                <a:spcPct val="90000"/>
              </a:lnSpc>
              <a:spcBef>
                <a:spcPts val="500"/>
              </a:spcBef>
              <a:buFont typeface="Arial" panose="020B0604020202020204" pitchFamily="34" charset="0"/>
              <a:buChar char="•"/>
              <a:tabLst/>
              <a:defRPr sz="1600" kern="1200">
                <a:solidFill>
                  <a:srgbClr val="63666A"/>
                </a:solidFill>
                <a:latin typeface="Arial" panose="020B0604020202020204" pitchFamily="34" charset="0"/>
                <a:ea typeface="+mn-ea"/>
                <a:cs typeface="Arial" panose="020B0604020202020204" pitchFamily="34" charset="0"/>
              </a:defRPr>
            </a:lvl2pPr>
            <a:lvl3pPr marL="521208" indent="-173736" algn="l" defTabSz="914400" rtl="0" eaLnBrk="1" latinLnBrk="0" hangingPunct="1">
              <a:lnSpc>
                <a:spcPct val="90000"/>
              </a:lnSpc>
              <a:spcBef>
                <a:spcPts val="500"/>
              </a:spcBef>
              <a:buFont typeface="System Font Regular"/>
              <a:buChar char="–"/>
              <a:tabLst/>
              <a:defRPr sz="1600" kern="1200">
                <a:solidFill>
                  <a:srgbClr val="63666A"/>
                </a:solidFill>
                <a:latin typeface="Arial" panose="020B0604020202020204" pitchFamily="34" charset="0"/>
                <a:ea typeface="+mn-ea"/>
                <a:cs typeface="Arial" panose="020B0604020202020204" pitchFamily="34" charset="0"/>
              </a:defRPr>
            </a:lvl3pPr>
            <a:lvl4pPr marL="694944" indent="-173736" algn="l" defTabSz="914400" rtl="0" eaLnBrk="1" latinLnBrk="0" hangingPunct="1">
              <a:lnSpc>
                <a:spcPct val="90000"/>
              </a:lnSpc>
              <a:spcBef>
                <a:spcPts val="500"/>
              </a:spcBef>
              <a:buFont typeface="Arial" panose="020B0604020202020204" pitchFamily="34" charset="0"/>
              <a:buChar char="•"/>
              <a:tabLst/>
              <a:defRPr sz="1600" kern="1200">
                <a:solidFill>
                  <a:srgbClr val="63666A"/>
                </a:solidFill>
                <a:latin typeface="Arial" panose="020B0604020202020204" pitchFamily="34" charset="0"/>
                <a:ea typeface="+mn-ea"/>
                <a:cs typeface="Arial" panose="020B0604020202020204" pitchFamily="34" charset="0"/>
              </a:defRPr>
            </a:lvl4pPr>
            <a:lvl5pPr marL="868680" indent="-173736" algn="l" defTabSz="914400" rtl="0" eaLnBrk="1" latinLnBrk="0" hangingPunct="1">
              <a:lnSpc>
                <a:spcPct val="90000"/>
              </a:lnSpc>
              <a:spcBef>
                <a:spcPts val="500"/>
              </a:spcBef>
              <a:buFont typeface="System Font Regular"/>
              <a:buChar char="–"/>
              <a:tabLst/>
              <a:defRPr sz="1600" kern="1200">
                <a:solidFill>
                  <a:srgbClr val="63666A"/>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b="1" dirty="0">
                <a:latin typeface="Arial"/>
                <a:cs typeface="Arial"/>
              </a:rPr>
              <a:t>En la actualidad se ha logrado una suma de </a:t>
            </a:r>
            <a:r>
              <a:rPr lang="en-US" sz="2000" b="1" dirty="0">
                <a:solidFill>
                  <a:srgbClr val="1D4F91"/>
                </a:solidFill>
                <a:latin typeface="Arial"/>
                <a:cs typeface="Arial"/>
              </a:rPr>
              <a:t>S/. </a:t>
            </a:r>
            <a:r>
              <a:rPr lang="es-PE" sz="2000" b="1" dirty="0">
                <a:solidFill>
                  <a:srgbClr val="1D4F91"/>
                </a:solidFill>
                <a:latin typeface="Arial"/>
                <a:cs typeface="Arial"/>
              </a:rPr>
              <a:t>194,500.00</a:t>
            </a:r>
            <a:r>
              <a:rPr lang="en-US" b="1" dirty="0">
                <a:latin typeface="Arial"/>
                <a:cs typeface="Arial"/>
              </a:rPr>
              <a:t>, por </a:t>
            </a:r>
            <a:r>
              <a:rPr lang="es-PE" b="1" dirty="0">
                <a:latin typeface="Arial"/>
                <a:cs typeface="Arial"/>
              </a:rPr>
              <a:t>activación</a:t>
            </a:r>
            <a:r>
              <a:rPr lang="en-US" b="1" dirty="0">
                <a:latin typeface="Arial"/>
                <a:cs typeface="Arial"/>
              </a:rPr>
              <a:t> del </a:t>
            </a:r>
            <a:r>
              <a:rPr lang="es-PE" b="1" dirty="0">
                <a:latin typeface="Arial"/>
                <a:cs typeface="Arial"/>
              </a:rPr>
              <a:t>producto</a:t>
            </a:r>
            <a:r>
              <a:rPr lang="en-US" b="1" dirty="0">
                <a:latin typeface="Arial"/>
                <a:cs typeface="Arial"/>
              </a:rPr>
              <a:t>. </a:t>
            </a:r>
            <a:r>
              <a:rPr lang="es-PE" sz="1800" b="1" dirty="0">
                <a:solidFill>
                  <a:srgbClr val="1D4F91"/>
                </a:solidFill>
                <a:latin typeface="Arial"/>
                <a:cs typeface="Arial"/>
              </a:rPr>
              <a:t>Costo</a:t>
            </a:r>
            <a:r>
              <a:rPr lang="en-US" sz="1800" b="1" dirty="0">
                <a:solidFill>
                  <a:srgbClr val="1D4F91"/>
                </a:solidFill>
                <a:latin typeface="Arial"/>
                <a:cs typeface="Arial"/>
              </a:rPr>
              <a:t> 0 por </a:t>
            </a:r>
            <a:r>
              <a:rPr lang="es-PE" sz="1800" b="1" dirty="0">
                <a:solidFill>
                  <a:srgbClr val="1D4F91"/>
                </a:solidFill>
                <a:latin typeface="Arial"/>
                <a:cs typeface="Arial"/>
              </a:rPr>
              <a:t>activación</a:t>
            </a:r>
            <a:r>
              <a:rPr lang="en-US" sz="2000" b="1" dirty="0">
                <a:solidFill>
                  <a:srgbClr val="1D4F91"/>
                </a:solidFill>
                <a:latin typeface="Arial"/>
                <a:cs typeface="Arial"/>
              </a:rPr>
              <a:t>.</a:t>
            </a:r>
            <a:endParaRPr lang="es-ES" sz="2000" dirty="0">
              <a:solidFill>
                <a:srgbClr val="1D4F91"/>
              </a:solidFill>
            </a:endParaRPr>
          </a:p>
          <a:p>
            <a:pPr algn="just"/>
            <a:endParaRPr lang="en-US" b="1" dirty="0"/>
          </a:p>
          <a:p>
            <a:endParaRPr lang="en-US" dirty="0"/>
          </a:p>
        </p:txBody>
      </p:sp>
      <p:sp>
        <p:nvSpPr>
          <p:cNvPr id="23" name="Text Placeholder 6">
            <a:extLst>
              <a:ext uri="{FF2B5EF4-FFF2-40B4-BE49-F238E27FC236}">
                <a16:creationId xmlns:a16="http://schemas.microsoft.com/office/drawing/2014/main" id="{89EE2851-3F80-4914-B7B6-CB77CE460FA0}"/>
              </a:ext>
            </a:extLst>
          </p:cNvPr>
          <p:cNvSpPr txBox="1">
            <a:spLocks/>
          </p:cNvSpPr>
          <p:nvPr/>
        </p:nvSpPr>
        <p:spPr>
          <a:xfrm>
            <a:off x="4702462" y="4557665"/>
            <a:ext cx="3074988" cy="1308657"/>
          </a:xfrm>
          <a:prstGeom prst="rect">
            <a:avLst/>
          </a:prstGeom>
        </p:spPr>
        <p:txBody>
          <a:bodyPr lIns="91440" tIns="45720" rIns="91440" bIns="45720" anchor="t"/>
          <a:lstStyle>
            <a:lvl1pPr marL="0" indent="0" algn="l" defTabSz="914400" rtl="0" eaLnBrk="1" latinLnBrk="0" hangingPunct="1">
              <a:lnSpc>
                <a:spcPct val="90000"/>
              </a:lnSpc>
              <a:spcBef>
                <a:spcPts val="1000"/>
              </a:spcBef>
              <a:buFontTx/>
              <a:buNone/>
              <a:defRPr sz="1600" kern="1200">
                <a:solidFill>
                  <a:srgbClr val="63666A"/>
                </a:solidFill>
                <a:latin typeface="Arial" panose="020B0604020202020204" pitchFamily="34" charset="0"/>
                <a:ea typeface="+mn-ea"/>
                <a:cs typeface="Arial" panose="020B0604020202020204" pitchFamily="34" charset="0"/>
              </a:defRPr>
            </a:lvl1pPr>
            <a:lvl2pPr marL="347472" indent="-173736" algn="l" defTabSz="914400" rtl="0" eaLnBrk="1" latinLnBrk="0" hangingPunct="1">
              <a:lnSpc>
                <a:spcPct val="90000"/>
              </a:lnSpc>
              <a:spcBef>
                <a:spcPts val="500"/>
              </a:spcBef>
              <a:buFont typeface="Arial" panose="020B0604020202020204" pitchFamily="34" charset="0"/>
              <a:buChar char="•"/>
              <a:tabLst/>
              <a:defRPr sz="1600" kern="1200">
                <a:solidFill>
                  <a:srgbClr val="63666A"/>
                </a:solidFill>
                <a:latin typeface="Arial" panose="020B0604020202020204" pitchFamily="34" charset="0"/>
                <a:ea typeface="+mn-ea"/>
                <a:cs typeface="Arial" panose="020B0604020202020204" pitchFamily="34" charset="0"/>
              </a:defRPr>
            </a:lvl2pPr>
            <a:lvl3pPr marL="521208" indent="-173736" algn="l" defTabSz="914400" rtl="0" eaLnBrk="1" latinLnBrk="0" hangingPunct="1">
              <a:lnSpc>
                <a:spcPct val="90000"/>
              </a:lnSpc>
              <a:spcBef>
                <a:spcPts val="500"/>
              </a:spcBef>
              <a:buFont typeface="System Font Regular"/>
              <a:buChar char="–"/>
              <a:tabLst/>
              <a:defRPr sz="1600" kern="1200">
                <a:solidFill>
                  <a:srgbClr val="63666A"/>
                </a:solidFill>
                <a:latin typeface="Arial" panose="020B0604020202020204" pitchFamily="34" charset="0"/>
                <a:ea typeface="+mn-ea"/>
                <a:cs typeface="Arial" panose="020B0604020202020204" pitchFamily="34" charset="0"/>
              </a:defRPr>
            </a:lvl3pPr>
            <a:lvl4pPr marL="694944" indent="-173736" algn="l" defTabSz="914400" rtl="0" eaLnBrk="1" latinLnBrk="0" hangingPunct="1">
              <a:lnSpc>
                <a:spcPct val="90000"/>
              </a:lnSpc>
              <a:spcBef>
                <a:spcPts val="500"/>
              </a:spcBef>
              <a:buFont typeface="Arial" panose="020B0604020202020204" pitchFamily="34" charset="0"/>
              <a:buChar char="•"/>
              <a:tabLst/>
              <a:defRPr sz="1600" kern="1200">
                <a:solidFill>
                  <a:srgbClr val="63666A"/>
                </a:solidFill>
                <a:latin typeface="Arial" panose="020B0604020202020204" pitchFamily="34" charset="0"/>
                <a:ea typeface="+mn-ea"/>
                <a:cs typeface="Arial" panose="020B0604020202020204" pitchFamily="34" charset="0"/>
              </a:defRPr>
            </a:lvl4pPr>
            <a:lvl5pPr marL="868680" indent="-173736" algn="l" defTabSz="914400" rtl="0" eaLnBrk="1" latinLnBrk="0" hangingPunct="1">
              <a:lnSpc>
                <a:spcPct val="90000"/>
              </a:lnSpc>
              <a:spcBef>
                <a:spcPts val="500"/>
              </a:spcBef>
              <a:buFont typeface="System Font Regular"/>
              <a:buChar char="–"/>
              <a:tabLst/>
              <a:defRPr sz="1600" kern="1200">
                <a:solidFill>
                  <a:srgbClr val="63666A"/>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s-PE" b="1" dirty="0">
                <a:latin typeface="Arial"/>
                <a:cs typeface="Arial"/>
              </a:rPr>
              <a:t>Hemos</a:t>
            </a:r>
            <a:r>
              <a:rPr lang="en-US" b="1" dirty="0">
                <a:latin typeface="Arial"/>
                <a:cs typeface="Arial"/>
              </a:rPr>
              <a:t> </a:t>
            </a:r>
            <a:r>
              <a:rPr lang="es-PE" b="1" dirty="0">
                <a:latin typeface="Arial"/>
                <a:cs typeface="Arial"/>
              </a:rPr>
              <a:t>fortalecido las alianzas con un total de </a:t>
            </a:r>
            <a:r>
              <a:rPr lang="es-PE" sz="2000" b="1" dirty="0">
                <a:solidFill>
                  <a:srgbClr val="632678"/>
                </a:solidFill>
                <a:latin typeface="Arial"/>
                <a:cs typeface="Arial"/>
              </a:rPr>
              <a:t>22 clientes durante el 2020</a:t>
            </a:r>
            <a:r>
              <a:rPr lang="es-PE" b="1" dirty="0">
                <a:latin typeface="Arial"/>
                <a:cs typeface="Arial"/>
              </a:rPr>
              <a:t>, los cuales cuentan con nuestro producto.</a:t>
            </a:r>
            <a:endParaRPr lang="es-PE" b="1" dirty="0"/>
          </a:p>
        </p:txBody>
      </p:sp>
      <p:sp>
        <p:nvSpPr>
          <p:cNvPr id="24" name="Text Placeholder 7">
            <a:extLst>
              <a:ext uri="{FF2B5EF4-FFF2-40B4-BE49-F238E27FC236}">
                <a16:creationId xmlns:a16="http://schemas.microsoft.com/office/drawing/2014/main" id="{A3075506-7D7F-473A-B15B-162C8C8B8EDB}"/>
              </a:ext>
            </a:extLst>
          </p:cNvPr>
          <p:cNvSpPr txBox="1">
            <a:spLocks/>
          </p:cNvSpPr>
          <p:nvPr/>
        </p:nvSpPr>
        <p:spPr>
          <a:xfrm>
            <a:off x="8389442" y="4571313"/>
            <a:ext cx="3074988" cy="1308656"/>
          </a:xfrm>
          <a:prstGeom prst="rect">
            <a:avLst/>
          </a:prstGeom>
        </p:spPr>
        <p:txBody>
          <a:bodyPr/>
          <a:lstStyle>
            <a:lvl1pPr marL="0" indent="0" algn="l" defTabSz="914400" rtl="0" eaLnBrk="1" latinLnBrk="0" hangingPunct="1">
              <a:lnSpc>
                <a:spcPct val="90000"/>
              </a:lnSpc>
              <a:spcBef>
                <a:spcPts val="1000"/>
              </a:spcBef>
              <a:buFontTx/>
              <a:buNone/>
              <a:defRPr sz="1600" kern="1200">
                <a:solidFill>
                  <a:srgbClr val="63666A"/>
                </a:solidFill>
                <a:latin typeface="Arial" panose="020B0604020202020204" pitchFamily="34" charset="0"/>
                <a:ea typeface="+mn-ea"/>
                <a:cs typeface="Arial" panose="020B0604020202020204" pitchFamily="34" charset="0"/>
              </a:defRPr>
            </a:lvl1pPr>
            <a:lvl2pPr marL="347472" indent="-173736" algn="l" defTabSz="914400" rtl="0" eaLnBrk="1" latinLnBrk="0" hangingPunct="1">
              <a:lnSpc>
                <a:spcPct val="90000"/>
              </a:lnSpc>
              <a:spcBef>
                <a:spcPts val="500"/>
              </a:spcBef>
              <a:buFont typeface="Arial" panose="020B0604020202020204" pitchFamily="34" charset="0"/>
              <a:buChar char="•"/>
              <a:tabLst/>
              <a:defRPr sz="1600" kern="1200">
                <a:solidFill>
                  <a:srgbClr val="63666A"/>
                </a:solidFill>
                <a:latin typeface="Arial" panose="020B0604020202020204" pitchFamily="34" charset="0"/>
                <a:ea typeface="+mn-ea"/>
                <a:cs typeface="Arial" panose="020B0604020202020204" pitchFamily="34" charset="0"/>
              </a:defRPr>
            </a:lvl2pPr>
            <a:lvl3pPr marL="521208" indent="-173736" algn="l" defTabSz="914400" rtl="0" eaLnBrk="1" latinLnBrk="0" hangingPunct="1">
              <a:lnSpc>
                <a:spcPct val="90000"/>
              </a:lnSpc>
              <a:spcBef>
                <a:spcPts val="500"/>
              </a:spcBef>
              <a:buFont typeface="System Font Regular"/>
              <a:buChar char="–"/>
              <a:tabLst/>
              <a:defRPr sz="1600" kern="1200">
                <a:solidFill>
                  <a:srgbClr val="63666A"/>
                </a:solidFill>
                <a:latin typeface="Arial" panose="020B0604020202020204" pitchFamily="34" charset="0"/>
                <a:ea typeface="+mn-ea"/>
                <a:cs typeface="Arial" panose="020B0604020202020204" pitchFamily="34" charset="0"/>
              </a:defRPr>
            </a:lvl3pPr>
            <a:lvl4pPr marL="694944" indent="-173736" algn="l" defTabSz="914400" rtl="0" eaLnBrk="1" latinLnBrk="0" hangingPunct="1">
              <a:lnSpc>
                <a:spcPct val="90000"/>
              </a:lnSpc>
              <a:spcBef>
                <a:spcPts val="500"/>
              </a:spcBef>
              <a:buFont typeface="Arial" panose="020B0604020202020204" pitchFamily="34" charset="0"/>
              <a:buChar char="•"/>
              <a:tabLst/>
              <a:defRPr sz="1600" kern="1200">
                <a:solidFill>
                  <a:srgbClr val="63666A"/>
                </a:solidFill>
                <a:latin typeface="Arial" panose="020B0604020202020204" pitchFamily="34" charset="0"/>
                <a:ea typeface="+mn-ea"/>
                <a:cs typeface="Arial" panose="020B0604020202020204" pitchFamily="34" charset="0"/>
              </a:defRPr>
            </a:lvl4pPr>
            <a:lvl5pPr marL="868680" indent="-173736" algn="l" defTabSz="914400" rtl="0" eaLnBrk="1" latinLnBrk="0" hangingPunct="1">
              <a:lnSpc>
                <a:spcPct val="90000"/>
              </a:lnSpc>
              <a:spcBef>
                <a:spcPts val="500"/>
              </a:spcBef>
              <a:buFont typeface="System Font Regular"/>
              <a:buChar char="–"/>
              <a:tabLst/>
              <a:defRPr sz="1600" kern="1200">
                <a:solidFill>
                  <a:srgbClr val="63666A"/>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s-PE" b="1" dirty="0"/>
              <a:t>Mejoramos nuestra forma de trabajo. Redujimos el tiempo de entrega </a:t>
            </a:r>
            <a:r>
              <a:rPr lang="es-PE" sz="2000" b="1" dirty="0">
                <a:solidFill>
                  <a:srgbClr val="B01685"/>
                </a:solidFill>
              </a:rPr>
              <a:t>de 20 días aprox. a menos de 5 días.</a:t>
            </a:r>
            <a:endParaRPr lang="es-PE" sz="2000" b="1" dirty="0"/>
          </a:p>
        </p:txBody>
      </p:sp>
    </p:spTree>
    <p:extLst>
      <p:ext uri="{BB962C8B-B14F-4D97-AF65-F5344CB8AC3E}">
        <p14:creationId xmlns:p14="http://schemas.microsoft.com/office/powerpoint/2010/main" val="35902877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35689F-0F56-4737-990B-A5C46A2E9BB3}"/>
              </a:ext>
            </a:extLst>
          </p:cNvPr>
          <p:cNvSpPr>
            <a:spLocks noGrp="1"/>
          </p:cNvSpPr>
          <p:nvPr>
            <p:ph type="title"/>
          </p:nvPr>
        </p:nvSpPr>
        <p:spPr/>
        <p:txBody>
          <a:bodyPr/>
          <a:lstStyle/>
          <a:p>
            <a:r>
              <a:rPr lang="es-ES" dirty="0"/>
              <a:t>Ayudando al crecimiento de </a:t>
            </a:r>
            <a:br>
              <a:rPr lang="es-ES" dirty="0"/>
            </a:br>
            <a:r>
              <a:rPr lang="es-PE" dirty="0"/>
              <a:t>nuestros clientes</a:t>
            </a:r>
          </a:p>
        </p:txBody>
      </p:sp>
      <p:cxnSp>
        <p:nvCxnSpPr>
          <p:cNvPr id="6" name="Straight Connector 5">
            <a:extLst>
              <a:ext uri="{FF2B5EF4-FFF2-40B4-BE49-F238E27FC236}">
                <a16:creationId xmlns:a16="http://schemas.microsoft.com/office/drawing/2014/main" id="{D00A7F2B-8922-46FB-931C-72D716C868DD}"/>
              </a:ext>
            </a:extLst>
          </p:cNvPr>
          <p:cNvCxnSpPr/>
          <p:nvPr/>
        </p:nvCxnSpPr>
        <p:spPr>
          <a:xfrm>
            <a:off x="423085" y="4051549"/>
            <a:ext cx="6660000" cy="0"/>
          </a:xfrm>
          <a:prstGeom prst="lin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cxnSp>
        <p:nvCxnSpPr>
          <p:cNvPr id="7" name="Straight Connector 6">
            <a:extLst>
              <a:ext uri="{FF2B5EF4-FFF2-40B4-BE49-F238E27FC236}">
                <a16:creationId xmlns:a16="http://schemas.microsoft.com/office/drawing/2014/main" id="{F44F0B0C-1FD2-437A-AF24-2A628BABB5F4}"/>
              </a:ext>
            </a:extLst>
          </p:cNvPr>
          <p:cNvCxnSpPr/>
          <p:nvPr/>
        </p:nvCxnSpPr>
        <p:spPr>
          <a:xfrm>
            <a:off x="423086" y="2391266"/>
            <a:ext cx="6660000" cy="0"/>
          </a:xfrm>
          <a:prstGeom prst="lin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2265569752"/>
      </p:ext>
    </p:extLst>
  </p:cSld>
  <p:clrMapOvr>
    <a:masterClrMapping/>
  </p:clrMapOvr>
  <p:transition spd="slow">
    <p:fade thruBlk="1"/>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21063DDE-73A5-4875-93D2-E5A72875E7B8}"/>
              </a:ext>
            </a:extLst>
          </p:cNvPr>
          <p:cNvPicPr>
            <a:picLocks noChangeAspect="1"/>
          </p:cNvPicPr>
          <p:nvPr/>
        </p:nvPicPr>
        <p:blipFill>
          <a:blip r:embed="rId3"/>
          <a:stretch>
            <a:fillRect/>
          </a:stretch>
        </p:blipFill>
        <p:spPr>
          <a:xfrm>
            <a:off x="5699197" y="0"/>
            <a:ext cx="6492803" cy="3407959"/>
          </a:xfrm>
          <a:prstGeom prst="rect">
            <a:avLst/>
          </a:prstGeom>
        </p:spPr>
      </p:pic>
      <p:cxnSp>
        <p:nvCxnSpPr>
          <p:cNvPr id="6" name="Straight Connector 5">
            <a:extLst>
              <a:ext uri="{FF2B5EF4-FFF2-40B4-BE49-F238E27FC236}">
                <a16:creationId xmlns:a16="http://schemas.microsoft.com/office/drawing/2014/main" id="{AD317C01-9E42-49BB-839A-E1AC28B28E86}"/>
              </a:ext>
            </a:extLst>
          </p:cNvPr>
          <p:cNvCxnSpPr/>
          <p:nvPr/>
        </p:nvCxnSpPr>
        <p:spPr>
          <a:xfrm>
            <a:off x="3985" y="6100474"/>
            <a:ext cx="12204000" cy="0"/>
          </a:xfrm>
          <a:prstGeom prst="line">
            <a:avLst/>
          </a:prstGeom>
          <a:noFill/>
          <a:ln w="19050">
            <a:solidFill>
              <a:srgbClr val="B01685"/>
            </a:solidFill>
          </a:ln>
        </p:spPr>
        <p:style>
          <a:lnRef idx="2">
            <a:schemeClr val="accent1">
              <a:shade val="50000"/>
            </a:schemeClr>
          </a:lnRef>
          <a:fillRef idx="1">
            <a:schemeClr val="accent1"/>
          </a:fillRef>
          <a:effectRef idx="0">
            <a:schemeClr val="accent1"/>
          </a:effectRef>
          <a:fontRef idx="minor">
            <a:schemeClr val="lt1"/>
          </a:fontRef>
        </p:style>
      </p:cxnSp>
      <p:cxnSp>
        <p:nvCxnSpPr>
          <p:cNvPr id="7" name="Straight Connector 6">
            <a:extLst>
              <a:ext uri="{FF2B5EF4-FFF2-40B4-BE49-F238E27FC236}">
                <a16:creationId xmlns:a16="http://schemas.microsoft.com/office/drawing/2014/main" id="{AF0F3768-C346-462C-BE8F-26CA2841D04C}"/>
              </a:ext>
            </a:extLst>
          </p:cNvPr>
          <p:cNvCxnSpPr/>
          <p:nvPr/>
        </p:nvCxnSpPr>
        <p:spPr>
          <a:xfrm>
            <a:off x="3986" y="3915266"/>
            <a:ext cx="12204000" cy="0"/>
          </a:xfrm>
          <a:prstGeom prst="line">
            <a:avLst/>
          </a:pr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cxnSp>
      <p:sp>
        <p:nvSpPr>
          <p:cNvPr id="9" name="Rectangle 8">
            <a:extLst>
              <a:ext uri="{FF2B5EF4-FFF2-40B4-BE49-F238E27FC236}">
                <a16:creationId xmlns:a16="http://schemas.microsoft.com/office/drawing/2014/main" id="{F62C96D9-16AE-40B6-96DD-8B78BF705CE8}"/>
              </a:ext>
            </a:extLst>
          </p:cNvPr>
          <p:cNvSpPr/>
          <p:nvPr/>
        </p:nvSpPr>
        <p:spPr>
          <a:xfrm>
            <a:off x="0" y="3389912"/>
            <a:ext cx="12192000" cy="520684"/>
          </a:xfrm>
          <a:prstGeom prst="rect">
            <a:avLst/>
          </a:prstGeom>
          <a:solidFill>
            <a:srgbClr val="B01685"/>
          </a:solidFill>
        </p:spPr>
        <p:txBody>
          <a:bodyPr wrap="square" anchor="ctr" anchorCtr="0">
            <a:noAutofit/>
          </a:bodyPr>
          <a:lstStyle/>
          <a:p>
            <a:pPr algn="ctr"/>
            <a:r>
              <a:rPr lang="es-PE" sz="2800" dirty="0">
                <a:solidFill>
                  <a:schemeClr val="bg1"/>
                </a:solidFill>
              </a:rPr>
              <a:t>¿Como? Proveyendo un solución</a:t>
            </a:r>
          </a:p>
        </p:txBody>
      </p:sp>
      <p:sp>
        <p:nvSpPr>
          <p:cNvPr id="15" name="Rectangle 14">
            <a:extLst>
              <a:ext uri="{FF2B5EF4-FFF2-40B4-BE49-F238E27FC236}">
                <a16:creationId xmlns:a16="http://schemas.microsoft.com/office/drawing/2014/main" id="{03434EE9-C3B0-4905-9983-AC3012BF2D30}"/>
              </a:ext>
            </a:extLst>
          </p:cNvPr>
          <p:cNvSpPr/>
          <p:nvPr/>
        </p:nvSpPr>
        <p:spPr>
          <a:xfrm>
            <a:off x="577857" y="167148"/>
            <a:ext cx="4995957" cy="2523768"/>
          </a:xfrm>
          <a:prstGeom prst="rect">
            <a:avLst/>
          </a:prstGeom>
        </p:spPr>
        <p:txBody>
          <a:bodyPr wrap="square">
            <a:spAutoFit/>
          </a:bodyPr>
          <a:lstStyle/>
          <a:p>
            <a:endParaRPr lang="es-PE" sz="2800" dirty="0">
              <a:solidFill>
                <a:schemeClr val="accent3"/>
              </a:solidFill>
            </a:endParaRPr>
          </a:p>
          <a:p>
            <a:r>
              <a:rPr lang="es-PE" sz="2800" dirty="0">
                <a:solidFill>
                  <a:schemeClr val="accent3"/>
                </a:solidFill>
              </a:rPr>
              <a:t>Disponibilidad inmediata del servicio y facilidad en la integración con los sistemas de nuestros cliente.</a:t>
            </a:r>
          </a:p>
          <a:p>
            <a:r>
              <a:rPr lang="es-ES" dirty="0"/>
              <a:t> </a:t>
            </a:r>
            <a:endParaRPr lang="es-PE" sz="2800" dirty="0">
              <a:solidFill>
                <a:schemeClr val="accent3"/>
              </a:solidFill>
            </a:endParaRPr>
          </a:p>
        </p:txBody>
      </p:sp>
      <p:sp>
        <p:nvSpPr>
          <p:cNvPr id="16" name="Rectangle: Rounded Corners 15">
            <a:extLst>
              <a:ext uri="{FF2B5EF4-FFF2-40B4-BE49-F238E27FC236}">
                <a16:creationId xmlns:a16="http://schemas.microsoft.com/office/drawing/2014/main" id="{EAEFB2C9-61A5-405B-B7CB-48507F39FD73}"/>
              </a:ext>
            </a:extLst>
          </p:cNvPr>
          <p:cNvSpPr/>
          <p:nvPr/>
        </p:nvSpPr>
        <p:spPr>
          <a:xfrm>
            <a:off x="136601" y="4003232"/>
            <a:ext cx="1858921" cy="2008163"/>
          </a:xfrm>
          <a:prstGeom prst="roundRect">
            <a:avLst/>
          </a:prstGeom>
          <a:solidFill>
            <a:schemeClr val="bg1"/>
          </a:solid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742950">
              <a:spcBef>
                <a:spcPts val="200"/>
              </a:spcBef>
              <a:spcAft>
                <a:spcPts val="200"/>
              </a:spcAft>
              <a:defRPr/>
            </a:pPr>
            <a:r>
              <a:rPr lang="es-PE" sz="2000" b="1" kern="0" dirty="0">
                <a:solidFill>
                  <a:srgbClr val="632678"/>
                </a:solidFill>
              </a:rPr>
              <a:t>Fácil de usar</a:t>
            </a:r>
          </a:p>
          <a:p>
            <a:pPr algn="ctr" defTabSz="742950">
              <a:spcBef>
                <a:spcPts val="200"/>
              </a:spcBef>
              <a:spcAft>
                <a:spcPts val="200"/>
              </a:spcAft>
              <a:defRPr/>
            </a:pPr>
            <a:r>
              <a:rPr lang="es-PE" sz="2000" kern="0" dirty="0">
                <a:solidFill>
                  <a:srgbClr val="B01685"/>
                </a:solidFill>
                <a:cs typeface="Arial"/>
              </a:rPr>
              <a:t>Intuitivo y fácil de entender</a:t>
            </a:r>
          </a:p>
        </p:txBody>
      </p:sp>
      <p:sp>
        <p:nvSpPr>
          <p:cNvPr id="17" name="Rectangle: Rounded Corners 16">
            <a:extLst>
              <a:ext uri="{FF2B5EF4-FFF2-40B4-BE49-F238E27FC236}">
                <a16:creationId xmlns:a16="http://schemas.microsoft.com/office/drawing/2014/main" id="{5553A6FD-3B7D-49DA-8536-E54FAE422229}"/>
              </a:ext>
            </a:extLst>
          </p:cNvPr>
          <p:cNvSpPr/>
          <p:nvPr/>
        </p:nvSpPr>
        <p:spPr>
          <a:xfrm>
            <a:off x="2146376" y="4008986"/>
            <a:ext cx="1858921" cy="2002408"/>
          </a:xfrm>
          <a:prstGeom prst="roundRect">
            <a:avLst/>
          </a:prstGeom>
          <a:solidFill>
            <a:schemeClr val="bg1"/>
          </a:solid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42950">
              <a:spcBef>
                <a:spcPts val="200"/>
              </a:spcBef>
              <a:spcAft>
                <a:spcPts val="200"/>
              </a:spcAft>
              <a:defRPr/>
            </a:pPr>
            <a:r>
              <a:rPr lang="es-PE" sz="2000" b="1" kern="0" dirty="0">
                <a:solidFill>
                  <a:srgbClr val="632678"/>
                </a:solidFill>
                <a:cs typeface="Arial"/>
              </a:rPr>
              <a:t>Rápido</a:t>
            </a:r>
            <a:r>
              <a:rPr lang="en-GB" sz="2000" b="1" kern="0" dirty="0">
                <a:solidFill>
                  <a:srgbClr val="632678"/>
                </a:solidFill>
                <a:cs typeface="Arial"/>
              </a:rPr>
              <a:t> ROI</a:t>
            </a:r>
          </a:p>
          <a:p>
            <a:pPr algn="ctr" defTabSz="742950">
              <a:spcBef>
                <a:spcPts val="200"/>
              </a:spcBef>
              <a:spcAft>
                <a:spcPts val="200"/>
              </a:spcAft>
              <a:defRPr/>
            </a:pPr>
            <a:r>
              <a:rPr lang="es-ES" sz="2000" kern="0" dirty="0">
                <a:solidFill>
                  <a:srgbClr val="B01685"/>
                </a:solidFill>
              </a:rPr>
              <a:t>Ayudar al cliente a enfocarse en su negocio rápidamente</a:t>
            </a:r>
            <a:endParaRPr lang="en-GB" sz="2000" kern="0" dirty="0">
              <a:solidFill>
                <a:srgbClr val="B01685"/>
              </a:solidFill>
              <a:cs typeface="Arial"/>
            </a:endParaRPr>
          </a:p>
        </p:txBody>
      </p:sp>
      <p:sp>
        <p:nvSpPr>
          <p:cNvPr id="18" name="Rectangle: Rounded Corners 17">
            <a:extLst>
              <a:ext uri="{FF2B5EF4-FFF2-40B4-BE49-F238E27FC236}">
                <a16:creationId xmlns:a16="http://schemas.microsoft.com/office/drawing/2014/main" id="{FDED7073-EDD2-4181-A0AC-774A9BF56494}"/>
              </a:ext>
            </a:extLst>
          </p:cNvPr>
          <p:cNvSpPr/>
          <p:nvPr/>
        </p:nvSpPr>
        <p:spPr>
          <a:xfrm>
            <a:off x="6165926" y="3999677"/>
            <a:ext cx="1858921" cy="2002408"/>
          </a:xfrm>
          <a:prstGeom prst="roundRect">
            <a:avLst/>
          </a:prstGeom>
          <a:solidFill>
            <a:schemeClr val="bg1"/>
          </a:solid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42950">
              <a:spcBef>
                <a:spcPts val="200"/>
              </a:spcBef>
              <a:spcAft>
                <a:spcPts val="200"/>
              </a:spcAft>
              <a:defRPr/>
            </a:pPr>
            <a:r>
              <a:rPr lang="es-PE" sz="2000" b="1" kern="0" dirty="0">
                <a:solidFill>
                  <a:srgbClr val="632678"/>
                </a:solidFill>
              </a:rPr>
              <a:t>Consistente</a:t>
            </a:r>
            <a:endParaRPr lang="es-PE" sz="2000" dirty="0">
              <a:solidFill>
                <a:srgbClr val="632678"/>
              </a:solidFill>
            </a:endParaRPr>
          </a:p>
          <a:p>
            <a:pPr algn="ctr" defTabSz="742950">
              <a:spcBef>
                <a:spcPts val="200"/>
              </a:spcBef>
              <a:spcAft>
                <a:spcPts val="200"/>
              </a:spcAft>
              <a:defRPr/>
            </a:pPr>
            <a:r>
              <a:rPr lang="es-ES" sz="2000" kern="0" dirty="0">
                <a:solidFill>
                  <a:srgbClr val="B01685"/>
                </a:solidFill>
              </a:rPr>
              <a:t>Provee al cliente los resultados esperados cada vez</a:t>
            </a:r>
            <a:endParaRPr lang="en-US" sz="2000" dirty="0">
              <a:solidFill>
                <a:srgbClr val="B01685"/>
              </a:solidFill>
              <a:cs typeface="Arial"/>
            </a:endParaRPr>
          </a:p>
        </p:txBody>
      </p:sp>
      <p:sp>
        <p:nvSpPr>
          <p:cNvPr id="19" name="Rectangle: Rounded Corners 18">
            <a:extLst>
              <a:ext uri="{FF2B5EF4-FFF2-40B4-BE49-F238E27FC236}">
                <a16:creationId xmlns:a16="http://schemas.microsoft.com/office/drawing/2014/main" id="{04864D5D-B1AA-4D42-A665-EC1B6C9F3473}"/>
              </a:ext>
            </a:extLst>
          </p:cNvPr>
          <p:cNvSpPr/>
          <p:nvPr/>
        </p:nvSpPr>
        <p:spPr>
          <a:xfrm>
            <a:off x="8175701" y="3999676"/>
            <a:ext cx="1858921" cy="2002408"/>
          </a:xfrm>
          <a:prstGeom prst="roundRect">
            <a:avLst/>
          </a:prstGeom>
          <a:solidFill>
            <a:schemeClr val="bg1"/>
          </a:solid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42950">
              <a:spcBef>
                <a:spcPts val="200"/>
              </a:spcBef>
              <a:spcAft>
                <a:spcPts val="200"/>
              </a:spcAft>
              <a:defRPr/>
            </a:pPr>
            <a:r>
              <a:rPr lang="es-PE" sz="2000" b="1" kern="0" dirty="0">
                <a:solidFill>
                  <a:srgbClr val="632678"/>
                </a:solidFill>
              </a:rPr>
              <a:t>Confiable</a:t>
            </a:r>
            <a:endParaRPr lang="es-PE" sz="2000" dirty="0">
              <a:solidFill>
                <a:srgbClr val="632678"/>
              </a:solidFill>
            </a:endParaRPr>
          </a:p>
          <a:p>
            <a:pPr algn="ctr" defTabSz="742950">
              <a:spcBef>
                <a:spcPts val="200"/>
              </a:spcBef>
              <a:spcAft>
                <a:spcPts val="200"/>
              </a:spcAft>
              <a:defRPr/>
            </a:pPr>
            <a:r>
              <a:rPr lang="es-ES" sz="2000" kern="0" dirty="0">
                <a:solidFill>
                  <a:srgbClr val="B01685"/>
                </a:solidFill>
              </a:rPr>
              <a:t>Entregar los resultados de manera oportuna y adecuada</a:t>
            </a:r>
            <a:endParaRPr lang="en-US" sz="2000" dirty="0">
              <a:solidFill>
                <a:srgbClr val="B01685"/>
              </a:solidFill>
              <a:cs typeface="Arial"/>
            </a:endParaRPr>
          </a:p>
        </p:txBody>
      </p:sp>
      <p:sp>
        <p:nvSpPr>
          <p:cNvPr id="20" name="Rectangle: Rounded Corners 19">
            <a:extLst>
              <a:ext uri="{FF2B5EF4-FFF2-40B4-BE49-F238E27FC236}">
                <a16:creationId xmlns:a16="http://schemas.microsoft.com/office/drawing/2014/main" id="{5AA8B817-A652-450C-AF66-192D38E100E9}"/>
              </a:ext>
            </a:extLst>
          </p:cNvPr>
          <p:cNvSpPr/>
          <p:nvPr/>
        </p:nvSpPr>
        <p:spPr>
          <a:xfrm>
            <a:off x="10185476" y="3999675"/>
            <a:ext cx="1858921" cy="2002408"/>
          </a:xfrm>
          <a:prstGeom prst="roundRect">
            <a:avLst/>
          </a:prstGeom>
          <a:solidFill>
            <a:schemeClr val="bg1"/>
          </a:solid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42950">
              <a:spcBef>
                <a:spcPts val="200"/>
              </a:spcBef>
              <a:spcAft>
                <a:spcPts val="200"/>
              </a:spcAft>
              <a:defRPr/>
            </a:pPr>
            <a:r>
              <a:rPr lang="es-PE" sz="1900" b="1" kern="0" dirty="0">
                <a:solidFill>
                  <a:srgbClr val="632678"/>
                </a:solidFill>
              </a:rPr>
              <a:t>Personalizable</a:t>
            </a:r>
            <a:endParaRPr lang="en-GB" sz="1900" b="1" kern="0" dirty="0">
              <a:solidFill>
                <a:srgbClr val="632678"/>
              </a:solidFill>
              <a:cs typeface="Arial"/>
            </a:endParaRPr>
          </a:p>
          <a:p>
            <a:pPr algn="ctr" defTabSz="742950">
              <a:spcBef>
                <a:spcPts val="200"/>
              </a:spcBef>
              <a:spcAft>
                <a:spcPts val="200"/>
              </a:spcAft>
              <a:defRPr/>
            </a:pPr>
            <a:r>
              <a:rPr lang="es-ES" sz="2000" kern="0" dirty="0">
                <a:solidFill>
                  <a:srgbClr val="B01685"/>
                </a:solidFill>
              </a:rPr>
              <a:t>Opciones de configuración de acuerdo a sus necesidades</a:t>
            </a:r>
            <a:endParaRPr lang="en-GB" sz="2000" kern="0" dirty="0">
              <a:solidFill>
                <a:srgbClr val="B01685"/>
              </a:solidFill>
              <a:cs typeface="Arial"/>
            </a:endParaRPr>
          </a:p>
        </p:txBody>
      </p:sp>
      <p:sp>
        <p:nvSpPr>
          <p:cNvPr id="21" name="Rectangle: Rounded Corners 20">
            <a:extLst>
              <a:ext uri="{FF2B5EF4-FFF2-40B4-BE49-F238E27FC236}">
                <a16:creationId xmlns:a16="http://schemas.microsoft.com/office/drawing/2014/main" id="{FF271E7D-BC87-4142-B5E7-75AF862445BD}"/>
              </a:ext>
            </a:extLst>
          </p:cNvPr>
          <p:cNvSpPr/>
          <p:nvPr/>
        </p:nvSpPr>
        <p:spPr>
          <a:xfrm>
            <a:off x="4156151" y="4008986"/>
            <a:ext cx="1858921" cy="2002408"/>
          </a:xfrm>
          <a:prstGeom prst="roundRect">
            <a:avLst/>
          </a:prstGeom>
          <a:solidFill>
            <a:schemeClr val="bg1"/>
          </a:solid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42950">
              <a:spcBef>
                <a:spcPts val="200"/>
              </a:spcBef>
              <a:spcAft>
                <a:spcPts val="200"/>
              </a:spcAft>
              <a:defRPr/>
            </a:pPr>
            <a:r>
              <a:rPr lang="en-US" sz="2000" b="1" kern="0" dirty="0">
                <a:solidFill>
                  <a:srgbClr val="632678"/>
                </a:solidFill>
              </a:rPr>
              <a:t>Flexible</a:t>
            </a:r>
            <a:endParaRPr lang="en-US" sz="2000" dirty="0">
              <a:solidFill>
                <a:srgbClr val="632678"/>
              </a:solidFill>
            </a:endParaRPr>
          </a:p>
          <a:p>
            <a:pPr algn="ctr" defTabSz="742950">
              <a:spcBef>
                <a:spcPts val="200"/>
              </a:spcBef>
              <a:spcAft>
                <a:spcPts val="200"/>
              </a:spcAft>
              <a:defRPr/>
            </a:pPr>
            <a:r>
              <a:rPr lang="es-ES" sz="2000" kern="0" dirty="0">
                <a:solidFill>
                  <a:srgbClr val="B01685"/>
                </a:solidFill>
              </a:rPr>
              <a:t>Permite que el cliente trabaje de la manera que prefiera</a:t>
            </a:r>
            <a:endParaRPr lang="en-US" sz="2000" dirty="0">
              <a:solidFill>
                <a:srgbClr val="B01685"/>
              </a:solidFill>
              <a:cs typeface="Arial"/>
            </a:endParaRPr>
          </a:p>
        </p:txBody>
      </p:sp>
    </p:spTree>
    <p:extLst>
      <p:ext uri="{BB962C8B-B14F-4D97-AF65-F5344CB8AC3E}">
        <p14:creationId xmlns:p14="http://schemas.microsoft.com/office/powerpoint/2010/main" val="148433180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p:cTn id="11" dur="500" fill="hold"/>
                                        <p:tgtEl>
                                          <p:spTgt spid="9"/>
                                        </p:tgtEl>
                                        <p:attrNameLst>
                                          <p:attrName>ppt_w</p:attrName>
                                        </p:attrNameLst>
                                      </p:cBhvr>
                                      <p:tavLst>
                                        <p:tav tm="0">
                                          <p:val>
                                            <p:fltVal val="0"/>
                                          </p:val>
                                        </p:tav>
                                        <p:tav tm="100000">
                                          <p:val>
                                            <p:strVal val="#ppt_w"/>
                                          </p:val>
                                        </p:tav>
                                      </p:tavLst>
                                    </p:anim>
                                    <p:anim calcmode="lin" valueType="num">
                                      <p:cBhvr>
                                        <p:cTn id="12" dur="500" fill="hold"/>
                                        <p:tgtEl>
                                          <p:spTgt spid="9"/>
                                        </p:tgtEl>
                                        <p:attrNameLst>
                                          <p:attrName>ppt_h</p:attrName>
                                        </p:attrNameLst>
                                      </p:cBhvr>
                                      <p:tavLst>
                                        <p:tav tm="0">
                                          <p:val>
                                            <p:fltVal val="0"/>
                                          </p:val>
                                        </p:tav>
                                        <p:tav tm="100000">
                                          <p:val>
                                            <p:strVal val="#ppt_h"/>
                                          </p:val>
                                        </p:tav>
                                      </p:tavLst>
                                    </p:anim>
                                    <p:animEffect transition="in" filter="fade">
                                      <p:cBhvr>
                                        <p:cTn id="13" dur="500"/>
                                        <p:tgtEl>
                                          <p:spTgt spid="9"/>
                                        </p:tgtEl>
                                      </p:cBhvr>
                                    </p:animEffect>
                                  </p:childTnLst>
                                </p:cTn>
                              </p:par>
                            </p:childTnLst>
                          </p:cTn>
                        </p:par>
                        <p:par>
                          <p:cTn id="14" fill="hold">
                            <p:stCondLst>
                              <p:cond delay="1000"/>
                            </p:stCondLst>
                            <p:childTnLst>
                              <p:par>
                                <p:cTn id="15" presetID="26" presetClass="emph" presetSubtype="0" fill="hold" grpId="1" nodeType="afterEffect">
                                  <p:stCondLst>
                                    <p:cond delay="0"/>
                                  </p:stCondLst>
                                  <p:childTnLst>
                                    <p:animEffect transition="out" filter="fade">
                                      <p:cBhvr>
                                        <p:cTn id="16" dur="500" tmFilter="0, 0; .2, .5; .8, .5; 1, 0"/>
                                        <p:tgtEl>
                                          <p:spTgt spid="9"/>
                                        </p:tgtEl>
                                      </p:cBhvr>
                                    </p:animEffect>
                                    <p:animScale>
                                      <p:cBhvr>
                                        <p:cTn id="17" dur="250" autoRev="1" fill="hold"/>
                                        <p:tgtEl>
                                          <p:spTgt spid="9"/>
                                        </p:tgtEl>
                                      </p:cBhvr>
                                      <p:by x="105000" y="105000"/>
                                    </p:animScale>
                                  </p:childTnLst>
                                </p:cTn>
                              </p:par>
                              <p:par>
                                <p:cTn id="18" presetID="53" presetClass="entr" presetSubtype="16" fill="hold" grpId="0" nodeType="withEffect">
                                  <p:stCondLst>
                                    <p:cond delay="0"/>
                                  </p:stCondLst>
                                  <p:childTnLst>
                                    <p:set>
                                      <p:cBhvr>
                                        <p:cTn id="19" dur="1" fill="hold">
                                          <p:stCondLst>
                                            <p:cond delay="0"/>
                                          </p:stCondLst>
                                        </p:cTn>
                                        <p:tgtEl>
                                          <p:spTgt spid="16"/>
                                        </p:tgtEl>
                                        <p:attrNameLst>
                                          <p:attrName>style.visibility</p:attrName>
                                        </p:attrNameLst>
                                      </p:cBhvr>
                                      <p:to>
                                        <p:strVal val="visible"/>
                                      </p:to>
                                    </p:set>
                                    <p:anim calcmode="lin" valueType="num">
                                      <p:cBhvr>
                                        <p:cTn id="20" dur="500" fill="hold"/>
                                        <p:tgtEl>
                                          <p:spTgt spid="16"/>
                                        </p:tgtEl>
                                        <p:attrNameLst>
                                          <p:attrName>ppt_w</p:attrName>
                                        </p:attrNameLst>
                                      </p:cBhvr>
                                      <p:tavLst>
                                        <p:tav tm="0">
                                          <p:val>
                                            <p:fltVal val="0"/>
                                          </p:val>
                                        </p:tav>
                                        <p:tav tm="100000">
                                          <p:val>
                                            <p:strVal val="#ppt_w"/>
                                          </p:val>
                                        </p:tav>
                                      </p:tavLst>
                                    </p:anim>
                                    <p:anim calcmode="lin" valueType="num">
                                      <p:cBhvr>
                                        <p:cTn id="21" dur="500" fill="hold"/>
                                        <p:tgtEl>
                                          <p:spTgt spid="16"/>
                                        </p:tgtEl>
                                        <p:attrNameLst>
                                          <p:attrName>ppt_h</p:attrName>
                                        </p:attrNameLst>
                                      </p:cBhvr>
                                      <p:tavLst>
                                        <p:tav tm="0">
                                          <p:val>
                                            <p:fltVal val="0"/>
                                          </p:val>
                                        </p:tav>
                                        <p:tav tm="100000">
                                          <p:val>
                                            <p:strVal val="#ppt_h"/>
                                          </p:val>
                                        </p:tav>
                                      </p:tavLst>
                                    </p:anim>
                                    <p:animEffect transition="in" filter="fade">
                                      <p:cBhvr>
                                        <p:cTn id="22" dur="500"/>
                                        <p:tgtEl>
                                          <p:spTgt spid="16"/>
                                        </p:tgtEl>
                                      </p:cBhvr>
                                    </p:animEffect>
                                  </p:childTnLst>
                                </p:cTn>
                              </p:par>
                            </p:childTnLst>
                          </p:cTn>
                        </p:par>
                        <p:par>
                          <p:cTn id="23" fill="hold">
                            <p:stCondLst>
                              <p:cond delay="1500"/>
                            </p:stCondLst>
                            <p:childTnLst>
                              <p:par>
                                <p:cTn id="24" presetID="26" presetClass="emph" presetSubtype="0" fill="hold" grpId="1" nodeType="afterEffect">
                                  <p:stCondLst>
                                    <p:cond delay="0"/>
                                  </p:stCondLst>
                                  <p:childTnLst>
                                    <p:animEffect transition="out" filter="fade">
                                      <p:cBhvr>
                                        <p:cTn id="25" dur="500" tmFilter="0, 0; .2, .5; .8, .5; 1, 0"/>
                                        <p:tgtEl>
                                          <p:spTgt spid="16"/>
                                        </p:tgtEl>
                                      </p:cBhvr>
                                    </p:animEffect>
                                    <p:animScale>
                                      <p:cBhvr>
                                        <p:cTn id="26" dur="250" autoRev="1" fill="hold"/>
                                        <p:tgtEl>
                                          <p:spTgt spid="16"/>
                                        </p:tgtEl>
                                      </p:cBhvr>
                                      <p:by x="105000" y="105000"/>
                                    </p:animScale>
                                  </p:childTnLst>
                                </p:cTn>
                              </p:par>
                              <p:par>
                                <p:cTn id="27" presetID="53" presetClass="entr" presetSubtype="16"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anim calcmode="lin" valueType="num">
                                      <p:cBhvr>
                                        <p:cTn id="29" dur="500" fill="hold"/>
                                        <p:tgtEl>
                                          <p:spTgt spid="17"/>
                                        </p:tgtEl>
                                        <p:attrNameLst>
                                          <p:attrName>ppt_w</p:attrName>
                                        </p:attrNameLst>
                                      </p:cBhvr>
                                      <p:tavLst>
                                        <p:tav tm="0">
                                          <p:val>
                                            <p:fltVal val="0"/>
                                          </p:val>
                                        </p:tav>
                                        <p:tav tm="100000">
                                          <p:val>
                                            <p:strVal val="#ppt_w"/>
                                          </p:val>
                                        </p:tav>
                                      </p:tavLst>
                                    </p:anim>
                                    <p:anim calcmode="lin" valueType="num">
                                      <p:cBhvr>
                                        <p:cTn id="30" dur="500" fill="hold"/>
                                        <p:tgtEl>
                                          <p:spTgt spid="17"/>
                                        </p:tgtEl>
                                        <p:attrNameLst>
                                          <p:attrName>ppt_h</p:attrName>
                                        </p:attrNameLst>
                                      </p:cBhvr>
                                      <p:tavLst>
                                        <p:tav tm="0">
                                          <p:val>
                                            <p:fltVal val="0"/>
                                          </p:val>
                                        </p:tav>
                                        <p:tav tm="100000">
                                          <p:val>
                                            <p:strVal val="#ppt_h"/>
                                          </p:val>
                                        </p:tav>
                                      </p:tavLst>
                                    </p:anim>
                                    <p:animEffect transition="in" filter="fade">
                                      <p:cBhvr>
                                        <p:cTn id="31" dur="500"/>
                                        <p:tgtEl>
                                          <p:spTgt spid="17"/>
                                        </p:tgtEl>
                                      </p:cBhvr>
                                    </p:animEffect>
                                  </p:childTnLst>
                                </p:cTn>
                              </p:par>
                            </p:childTnLst>
                          </p:cTn>
                        </p:par>
                        <p:par>
                          <p:cTn id="32" fill="hold">
                            <p:stCondLst>
                              <p:cond delay="2000"/>
                            </p:stCondLst>
                            <p:childTnLst>
                              <p:par>
                                <p:cTn id="33" presetID="26" presetClass="emph" presetSubtype="0" fill="hold" grpId="1" nodeType="afterEffect">
                                  <p:stCondLst>
                                    <p:cond delay="0"/>
                                  </p:stCondLst>
                                  <p:childTnLst>
                                    <p:animEffect transition="out" filter="fade">
                                      <p:cBhvr>
                                        <p:cTn id="34" dur="500" tmFilter="0, 0; .2, .5; .8, .5; 1, 0"/>
                                        <p:tgtEl>
                                          <p:spTgt spid="17"/>
                                        </p:tgtEl>
                                      </p:cBhvr>
                                    </p:animEffect>
                                    <p:animScale>
                                      <p:cBhvr>
                                        <p:cTn id="35" dur="250" autoRev="1" fill="hold"/>
                                        <p:tgtEl>
                                          <p:spTgt spid="17"/>
                                        </p:tgtEl>
                                      </p:cBhvr>
                                      <p:by x="105000" y="105000"/>
                                    </p:animScale>
                                  </p:childTnLst>
                                </p:cTn>
                              </p:par>
                              <p:par>
                                <p:cTn id="36" presetID="53" presetClass="entr" presetSubtype="16" fill="hold" grpId="0" nodeType="withEffect">
                                  <p:stCondLst>
                                    <p:cond delay="0"/>
                                  </p:stCondLst>
                                  <p:childTnLst>
                                    <p:set>
                                      <p:cBhvr>
                                        <p:cTn id="37" dur="1" fill="hold">
                                          <p:stCondLst>
                                            <p:cond delay="0"/>
                                          </p:stCondLst>
                                        </p:cTn>
                                        <p:tgtEl>
                                          <p:spTgt spid="21"/>
                                        </p:tgtEl>
                                        <p:attrNameLst>
                                          <p:attrName>style.visibility</p:attrName>
                                        </p:attrNameLst>
                                      </p:cBhvr>
                                      <p:to>
                                        <p:strVal val="visible"/>
                                      </p:to>
                                    </p:set>
                                    <p:anim calcmode="lin" valueType="num">
                                      <p:cBhvr>
                                        <p:cTn id="38" dur="500" fill="hold"/>
                                        <p:tgtEl>
                                          <p:spTgt spid="21"/>
                                        </p:tgtEl>
                                        <p:attrNameLst>
                                          <p:attrName>ppt_w</p:attrName>
                                        </p:attrNameLst>
                                      </p:cBhvr>
                                      <p:tavLst>
                                        <p:tav tm="0">
                                          <p:val>
                                            <p:fltVal val="0"/>
                                          </p:val>
                                        </p:tav>
                                        <p:tav tm="100000">
                                          <p:val>
                                            <p:strVal val="#ppt_w"/>
                                          </p:val>
                                        </p:tav>
                                      </p:tavLst>
                                    </p:anim>
                                    <p:anim calcmode="lin" valueType="num">
                                      <p:cBhvr>
                                        <p:cTn id="39" dur="500" fill="hold"/>
                                        <p:tgtEl>
                                          <p:spTgt spid="21"/>
                                        </p:tgtEl>
                                        <p:attrNameLst>
                                          <p:attrName>ppt_h</p:attrName>
                                        </p:attrNameLst>
                                      </p:cBhvr>
                                      <p:tavLst>
                                        <p:tav tm="0">
                                          <p:val>
                                            <p:fltVal val="0"/>
                                          </p:val>
                                        </p:tav>
                                        <p:tav tm="100000">
                                          <p:val>
                                            <p:strVal val="#ppt_h"/>
                                          </p:val>
                                        </p:tav>
                                      </p:tavLst>
                                    </p:anim>
                                    <p:animEffect transition="in" filter="fade">
                                      <p:cBhvr>
                                        <p:cTn id="40" dur="500"/>
                                        <p:tgtEl>
                                          <p:spTgt spid="21"/>
                                        </p:tgtEl>
                                      </p:cBhvr>
                                    </p:animEffect>
                                  </p:childTnLst>
                                </p:cTn>
                              </p:par>
                            </p:childTnLst>
                          </p:cTn>
                        </p:par>
                        <p:par>
                          <p:cTn id="41" fill="hold">
                            <p:stCondLst>
                              <p:cond delay="2500"/>
                            </p:stCondLst>
                            <p:childTnLst>
                              <p:par>
                                <p:cTn id="42" presetID="26" presetClass="emph" presetSubtype="0" fill="hold" grpId="1" nodeType="afterEffect">
                                  <p:stCondLst>
                                    <p:cond delay="0"/>
                                  </p:stCondLst>
                                  <p:childTnLst>
                                    <p:animEffect transition="out" filter="fade">
                                      <p:cBhvr>
                                        <p:cTn id="43" dur="500" tmFilter="0, 0; .2, .5; .8, .5; 1, 0"/>
                                        <p:tgtEl>
                                          <p:spTgt spid="21"/>
                                        </p:tgtEl>
                                      </p:cBhvr>
                                    </p:animEffect>
                                    <p:animScale>
                                      <p:cBhvr>
                                        <p:cTn id="44" dur="250" autoRev="1" fill="hold"/>
                                        <p:tgtEl>
                                          <p:spTgt spid="21"/>
                                        </p:tgtEl>
                                      </p:cBhvr>
                                      <p:by x="105000" y="105000"/>
                                    </p:animScale>
                                  </p:childTnLst>
                                </p:cTn>
                              </p:par>
                              <p:par>
                                <p:cTn id="45" presetID="53" presetClass="entr" presetSubtype="16" fill="hold" grpId="0" nodeType="withEffect">
                                  <p:stCondLst>
                                    <p:cond delay="0"/>
                                  </p:stCondLst>
                                  <p:childTnLst>
                                    <p:set>
                                      <p:cBhvr>
                                        <p:cTn id="46" dur="1" fill="hold">
                                          <p:stCondLst>
                                            <p:cond delay="0"/>
                                          </p:stCondLst>
                                        </p:cTn>
                                        <p:tgtEl>
                                          <p:spTgt spid="18"/>
                                        </p:tgtEl>
                                        <p:attrNameLst>
                                          <p:attrName>style.visibility</p:attrName>
                                        </p:attrNameLst>
                                      </p:cBhvr>
                                      <p:to>
                                        <p:strVal val="visible"/>
                                      </p:to>
                                    </p:set>
                                    <p:anim calcmode="lin" valueType="num">
                                      <p:cBhvr>
                                        <p:cTn id="47" dur="500" fill="hold"/>
                                        <p:tgtEl>
                                          <p:spTgt spid="18"/>
                                        </p:tgtEl>
                                        <p:attrNameLst>
                                          <p:attrName>ppt_w</p:attrName>
                                        </p:attrNameLst>
                                      </p:cBhvr>
                                      <p:tavLst>
                                        <p:tav tm="0">
                                          <p:val>
                                            <p:fltVal val="0"/>
                                          </p:val>
                                        </p:tav>
                                        <p:tav tm="100000">
                                          <p:val>
                                            <p:strVal val="#ppt_w"/>
                                          </p:val>
                                        </p:tav>
                                      </p:tavLst>
                                    </p:anim>
                                    <p:anim calcmode="lin" valueType="num">
                                      <p:cBhvr>
                                        <p:cTn id="48" dur="500" fill="hold"/>
                                        <p:tgtEl>
                                          <p:spTgt spid="18"/>
                                        </p:tgtEl>
                                        <p:attrNameLst>
                                          <p:attrName>ppt_h</p:attrName>
                                        </p:attrNameLst>
                                      </p:cBhvr>
                                      <p:tavLst>
                                        <p:tav tm="0">
                                          <p:val>
                                            <p:fltVal val="0"/>
                                          </p:val>
                                        </p:tav>
                                        <p:tav tm="100000">
                                          <p:val>
                                            <p:strVal val="#ppt_h"/>
                                          </p:val>
                                        </p:tav>
                                      </p:tavLst>
                                    </p:anim>
                                    <p:animEffect transition="in" filter="fade">
                                      <p:cBhvr>
                                        <p:cTn id="49" dur="500"/>
                                        <p:tgtEl>
                                          <p:spTgt spid="18"/>
                                        </p:tgtEl>
                                      </p:cBhvr>
                                    </p:animEffect>
                                  </p:childTnLst>
                                </p:cTn>
                              </p:par>
                            </p:childTnLst>
                          </p:cTn>
                        </p:par>
                        <p:par>
                          <p:cTn id="50" fill="hold">
                            <p:stCondLst>
                              <p:cond delay="3000"/>
                            </p:stCondLst>
                            <p:childTnLst>
                              <p:par>
                                <p:cTn id="51" presetID="26" presetClass="emph" presetSubtype="0" fill="hold" grpId="1" nodeType="afterEffect">
                                  <p:stCondLst>
                                    <p:cond delay="0"/>
                                  </p:stCondLst>
                                  <p:childTnLst>
                                    <p:animEffect transition="out" filter="fade">
                                      <p:cBhvr>
                                        <p:cTn id="52" dur="500" tmFilter="0, 0; .2, .5; .8, .5; 1, 0"/>
                                        <p:tgtEl>
                                          <p:spTgt spid="18"/>
                                        </p:tgtEl>
                                      </p:cBhvr>
                                    </p:animEffect>
                                    <p:animScale>
                                      <p:cBhvr>
                                        <p:cTn id="53" dur="250" autoRev="1" fill="hold"/>
                                        <p:tgtEl>
                                          <p:spTgt spid="18"/>
                                        </p:tgtEl>
                                      </p:cBhvr>
                                      <p:by x="105000" y="105000"/>
                                    </p:animScale>
                                  </p:childTnLst>
                                </p:cTn>
                              </p:par>
                              <p:par>
                                <p:cTn id="54" presetID="53" presetClass="entr" presetSubtype="16" fill="hold" grpId="0" nodeType="withEffect">
                                  <p:stCondLst>
                                    <p:cond delay="0"/>
                                  </p:stCondLst>
                                  <p:childTnLst>
                                    <p:set>
                                      <p:cBhvr>
                                        <p:cTn id="55" dur="1" fill="hold">
                                          <p:stCondLst>
                                            <p:cond delay="0"/>
                                          </p:stCondLst>
                                        </p:cTn>
                                        <p:tgtEl>
                                          <p:spTgt spid="19"/>
                                        </p:tgtEl>
                                        <p:attrNameLst>
                                          <p:attrName>style.visibility</p:attrName>
                                        </p:attrNameLst>
                                      </p:cBhvr>
                                      <p:to>
                                        <p:strVal val="visible"/>
                                      </p:to>
                                    </p:set>
                                    <p:anim calcmode="lin" valueType="num">
                                      <p:cBhvr>
                                        <p:cTn id="56" dur="500" fill="hold"/>
                                        <p:tgtEl>
                                          <p:spTgt spid="19"/>
                                        </p:tgtEl>
                                        <p:attrNameLst>
                                          <p:attrName>ppt_w</p:attrName>
                                        </p:attrNameLst>
                                      </p:cBhvr>
                                      <p:tavLst>
                                        <p:tav tm="0">
                                          <p:val>
                                            <p:fltVal val="0"/>
                                          </p:val>
                                        </p:tav>
                                        <p:tav tm="100000">
                                          <p:val>
                                            <p:strVal val="#ppt_w"/>
                                          </p:val>
                                        </p:tav>
                                      </p:tavLst>
                                    </p:anim>
                                    <p:anim calcmode="lin" valueType="num">
                                      <p:cBhvr>
                                        <p:cTn id="57" dur="500" fill="hold"/>
                                        <p:tgtEl>
                                          <p:spTgt spid="19"/>
                                        </p:tgtEl>
                                        <p:attrNameLst>
                                          <p:attrName>ppt_h</p:attrName>
                                        </p:attrNameLst>
                                      </p:cBhvr>
                                      <p:tavLst>
                                        <p:tav tm="0">
                                          <p:val>
                                            <p:fltVal val="0"/>
                                          </p:val>
                                        </p:tav>
                                        <p:tav tm="100000">
                                          <p:val>
                                            <p:strVal val="#ppt_h"/>
                                          </p:val>
                                        </p:tav>
                                      </p:tavLst>
                                    </p:anim>
                                    <p:animEffect transition="in" filter="fade">
                                      <p:cBhvr>
                                        <p:cTn id="58" dur="500"/>
                                        <p:tgtEl>
                                          <p:spTgt spid="19"/>
                                        </p:tgtEl>
                                      </p:cBhvr>
                                    </p:animEffect>
                                  </p:childTnLst>
                                </p:cTn>
                              </p:par>
                            </p:childTnLst>
                          </p:cTn>
                        </p:par>
                        <p:par>
                          <p:cTn id="59" fill="hold">
                            <p:stCondLst>
                              <p:cond delay="3500"/>
                            </p:stCondLst>
                            <p:childTnLst>
                              <p:par>
                                <p:cTn id="60" presetID="26" presetClass="emph" presetSubtype="0" fill="hold" grpId="1" nodeType="afterEffect">
                                  <p:stCondLst>
                                    <p:cond delay="0"/>
                                  </p:stCondLst>
                                  <p:childTnLst>
                                    <p:animEffect transition="out" filter="fade">
                                      <p:cBhvr>
                                        <p:cTn id="61" dur="500" tmFilter="0, 0; .2, .5; .8, .5; 1, 0"/>
                                        <p:tgtEl>
                                          <p:spTgt spid="19"/>
                                        </p:tgtEl>
                                      </p:cBhvr>
                                    </p:animEffect>
                                    <p:animScale>
                                      <p:cBhvr>
                                        <p:cTn id="62" dur="250" autoRev="1" fill="hold"/>
                                        <p:tgtEl>
                                          <p:spTgt spid="19"/>
                                        </p:tgtEl>
                                      </p:cBhvr>
                                      <p:by x="105000" y="105000"/>
                                    </p:animScale>
                                  </p:childTnLst>
                                </p:cTn>
                              </p:par>
                              <p:par>
                                <p:cTn id="63" presetID="53" presetClass="entr" presetSubtype="16" fill="hold" grpId="0" nodeType="withEffect">
                                  <p:stCondLst>
                                    <p:cond delay="0"/>
                                  </p:stCondLst>
                                  <p:childTnLst>
                                    <p:set>
                                      <p:cBhvr>
                                        <p:cTn id="64" dur="1" fill="hold">
                                          <p:stCondLst>
                                            <p:cond delay="0"/>
                                          </p:stCondLst>
                                        </p:cTn>
                                        <p:tgtEl>
                                          <p:spTgt spid="20"/>
                                        </p:tgtEl>
                                        <p:attrNameLst>
                                          <p:attrName>style.visibility</p:attrName>
                                        </p:attrNameLst>
                                      </p:cBhvr>
                                      <p:to>
                                        <p:strVal val="visible"/>
                                      </p:to>
                                    </p:set>
                                    <p:anim calcmode="lin" valueType="num">
                                      <p:cBhvr>
                                        <p:cTn id="65" dur="500" fill="hold"/>
                                        <p:tgtEl>
                                          <p:spTgt spid="20"/>
                                        </p:tgtEl>
                                        <p:attrNameLst>
                                          <p:attrName>ppt_w</p:attrName>
                                        </p:attrNameLst>
                                      </p:cBhvr>
                                      <p:tavLst>
                                        <p:tav tm="0">
                                          <p:val>
                                            <p:fltVal val="0"/>
                                          </p:val>
                                        </p:tav>
                                        <p:tav tm="100000">
                                          <p:val>
                                            <p:strVal val="#ppt_w"/>
                                          </p:val>
                                        </p:tav>
                                      </p:tavLst>
                                    </p:anim>
                                    <p:anim calcmode="lin" valueType="num">
                                      <p:cBhvr>
                                        <p:cTn id="66" dur="500" fill="hold"/>
                                        <p:tgtEl>
                                          <p:spTgt spid="20"/>
                                        </p:tgtEl>
                                        <p:attrNameLst>
                                          <p:attrName>ppt_h</p:attrName>
                                        </p:attrNameLst>
                                      </p:cBhvr>
                                      <p:tavLst>
                                        <p:tav tm="0">
                                          <p:val>
                                            <p:fltVal val="0"/>
                                          </p:val>
                                        </p:tav>
                                        <p:tav tm="100000">
                                          <p:val>
                                            <p:strVal val="#ppt_h"/>
                                          </p:val>
                                        </p:tav>
                                      </p:tavLst>
                                    </p:anim>
                                    <p:animEffect transition="in" filter="fade">
                                      <p:cBhvr>
                                        <p:cTn id="67" dur="500"/>
                                        <p:tgtEl>
                                          <p:spTgt spid="20"/>
                                        </p:tgtEl>
                                      </p:cBhvr>
                                    </p:animEffect>
                                  </p:childTnLst>
                                </p:cTn>
                              </p:par>
                            </p:childTnLst>
                          </p:cTn>
                        </p:par>
                        <p:par>
                          <p:cTn id="68" fill="hold">
                            <p:stCondLst>
                              <p:cond delay="4000"/>
                            </p:stCondLst>
                            <p:childTnLst>
                              <p:par>
                                <p:cTn id="69" presetID="26" presetClass="emph" presetSubtype="0" fill="hold" grpId="1" nodeType="afterEffect">
                                  <p:stCondLst>
                                    <p:cond delay="0"/>
                                  </p:stCondLst>
                                  <p:childTnLst>
                                    <p:animEffect transition="out" filter="fade">
                                      <p:cBhvr>
                                        <p:cTn id="70" dur="500" tmFilter="0, 0; .2, .5; .8, .5; 1, 0"/>
                                        <p:tgtEl>
                                          <p:spTgt spid="20"/>
                                        </p:tgtEl>
                                      </p:cBhvr>
                                    </p:animEffect>
                                    <p:animScale>
                                      <p:cBhvr>
                                        <p:cTn id="71" dur="250" autoRev="1" fill="hold"/>
                                        <p:tgtEl>
                                          <p:spTgt spid="2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15" grpId="0"/>
      <p:bldP spid="16" grpId="0" animBg="1"/>
      <p:bldP spid="16" grpId="1" animBg="1"/>
      <p:bldP spid="17" grpId="0" animBg="1"/>
      <p:bldP spid="17" grpId="1" animBg="1"/>
      <p:bldP spid="18" grpId="0" animBg="1"/>
      <p:bldP spid="18" grpId="1" animBg="1"/>
      <p:bldP spid="19" grpId="0" animBg="1"/>
      <p:bldP spid="19" grpId="1" animBg="1"/>
      <p:bldP spid="20" grpId="0" animBg="1"/>
      <p:bldP spid="20" grpId="1" animBg="1"/>
      <p:bldP spid="21" grpId="0" animBg="1"/>
      <p:bldP spid="21" grpId="1"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9EAE69-B3FF-4AB5-A1AF-6217030A1C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8711" y="-126239"/>
            <a:ext cx="12703127" cy="8329619"/>
          </a:xfrm>
          <a:prstGeom prst="rect">
            <a:avLst/>
          </a:prstGeom>
        </p:spPr>
      </p:pic>
    </p:spTree>
    <p:extLst>
      <p:ext uri="{BB962C8B-B14F-4D97-AF65-F5344CB8AC3E}">
        <p14:creationId xmlns:p14="http://schemas.microsoft.com/office/powerpoint/2010/main" val="32394081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upo 24">
            <a:extLst>
              <a:ext uri="{FF2B5EF4-FFF2-40B4-BE49-F238E27FC236}">
                <a16:creationId xmlns:a16="http://schemas.microsoft.com/office/drawing/2014/main" id="{0920747F-CE99-4454-B3B9-288C25E200C1}"/>
              </a:ext>
            </a:extLst>
          </p:cNvPr>
          <p:cNvGrpSpPr/>
          <p:nvPr/>
        </p:nvGrpSpPr>
        <p:grpSpPr>
          <a:xfrm>
            <a:off x="8311721" y="126477"/>
            <a:ext cx="3697723" cy="902256"/>
            <a:chOff x="148171" y="698514"/>
            <a:chExt cx="2773292" cy="676692"/>
          </a:xfrm>
        </p:grpSpPr>
        <p:pic>
          <p:nvPicPr>
            <p:cNvPr id="26" name="Imagen 25">
              <a:extLst>
                <a:ext uri="{FF2B5EF4-FFF2-40B4-BE49-F238E27FC236}">
                  <a16:creationId xmlns:a16="http://schemas.microsoft.com/office/drawing/2014/main" id="{E78143C7-DD16-4819-B60C-68A37FD0F9F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8171" y="698514"/>
              <a:ext cx="1331640" cy="586060"/>
            </a:xfrm>
            <a:prstGeom prst="rect">
              <a:avLst/>
            </a:prstGeom>
          </p:spPr>
        </p:pic>
        <p:pic>
          <p:nvPicPr>
            <p:cNvPr id="27" name="Imagen 26">
              <a:extLst>
                <a:ext uri="{FF2B5EF4-FFF2-40B4-BE49-F238E27FC236}">
                  <a16:creationId xmlns:a16="http://schemas.microsoft.com/office/drawing/2014/main" id="{6D0B02EA-465B-4E88-9F74-1A33932C49A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89441" y="747264"/>
              <a:ext cx="1432022" cy="627942"/>
            </a:xfrm>
            <a:prstGeom prst="rect">
              <a:avLst/>
            </a:prstGeom>
          </p:spPr>
        </p:pic>
      </p:grpSp>
      <p:sp>
        <p:nvSpPr>
          <p:cNvPr id="36" name="Título 5">
            <a:extLst>
              <a:ext uri="{FF2B5EF4-FFF2-40B4-BE49-F238E27FC236}">
                <a16:creationId xmlns:a16="http://schemas.microsoft.com/office/drawing/2014/main" id="{44D67608-5BA5-4E6D-A7F3-3832395E558E}"/>
              </a:ext>
            </a:extLst>
          </p:cNvPr>
          <p:cNvSpPr txBox="1">
            <a:spLocks/>
          </p:cNvSpPr>
          <p:nvPr/>
        </p:nvSpPr>
        <p:spPr>
          <a:xfrm>
            <a:off x="335360" y="452723"/>
            <a:ext cx="10426621" cy="480000"/>
          </a:xfrm>
          <a:prstGeom prst="rect">
            <a:avLst/>
          </a:prstGeom>
        </p:spPr>
        <p:txBody>
          <a:bodyPr vert="horz" lIns="0" tIns="0" rIns="0" bIns="0" rtlCol="0" anchor="t" anchorCtr="0">
            <a:noAutofit/>
          </a:bodyPr>
          <a:lstStyle>
            <a:lvl1pPr algn="l" defTabSz="685800" rtl="0" eaLnBrk="1" latinLnBrk="0" hangingPunct="1">
              <a:lnSpc>
                <a:spcPct val="90000"/>
              </a:lnSpc>
              <a:spcBef>
                <a:spcPct val="0"/>
              </a:spcBef>
              <a:buNone/>
              <a:defRPr sz="3000" kern="1200">
                <a:solidFill>
                  <a:schemeClr val="accent1"/>
                </a:solidFill>
                <a:latin typeface="+mj-lt"/>
                <a:ea typeface="+mj-ea"/>
                <a:cs typeface="+mj-cs"/>
              </a:defRPr>
            </a:lvl1pPr>
          </a:lstStyle>
          <a:p>
            <a:r>
              <a:rPr lang="es-AR" sz="3200" dirty="0">
                <a:latin typeface="+mn-lt"/>
              </a:rPr>
              <a:t>Contexto de la solución propuesta</a:t>
            </a:r>
          </a:p>
        </p:txBody>
      </p:sp>
      <p:sp>
        <p:nvSpPr>
          <p:cNvPr id="37" name="Rectángulo redondeado 66">
            <a:extLst>
              <a:ext uri="{FF2B5EF4-FFF2-40B4-BE49-F238E27FC236}">
                <a16:creationId xmlns:a16="http://schemas.microsoft.com/office/drawing/2014/main" id="{8E975E67-06AD-4B4C-9C81-EAC334BB06C9}"/>
              </a:ext>
            </a:extLst>
          </p:cNvPr>
          <p:cNvSpPr/>
          <p:nvPr/>
        </p:nvSpPr>
        <p:spPr>
          <a:xfrm flipV="1">
            <a:off x="0" y="932721"/>
            <a:ext cx="8304245" cy="60959"/>
          </a:xfrm>
          <a:prstGeom prst="roundRect">
            <a:avLst/>
          </a:prstGeom>
          <a:gradFill>
            <a:gsLst>
              <a:gs pos="0">
                <a:srgbClr val="8E3881"/>
              </a:gs>
              <a:gs pos="100000">
                <a:srgbClr val="244E95"/>
              </a:gs>
            </a:gsLst>
            <a:lin ang="600000" scaled="0"/>
          </a:gra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3" name="CuadroTexto 2">
            <a:extLst>
              <a:ext uri="{FF2B5EF4-FFF2-40B4-BE49-F238E27FC236}">
                <a16:creationId xmlns:a16="http://schemas.microsoft.com/office/drawing/2014/main" id="{BA855F89-3862-4EFB-AC63-E275CEF13A68}"/>
              </a:ext>
            </a:extLst>
          </p:cNvPr>
          <p:cNvSpPr txBox="1"/>
          <p:nvPr/>
        </p:nvSpPr>
        <p:spPr>
          <a:xfrm>
            <a:off x="347296" y="1266092"/>
            <a:ext cx="3482554" cy="369332"/>
          </a:xfrm>
          <a:prstGeom prst="rect">
            <a:avLst/>
          </a:prstGeom>
          <a:noFill/>
        </p:spPr>
        <p:txBody>
          <a:bodyPr wrap="square" rtlCol="0">
            <a:spAutoFit/>
          </a:bodyPr>
          <a:lstStyle/>
          <a:p>
            <a:r>
              <a:rPr lang="es-ES" dirty="0"/>
              <a:t>Mapa del proceso con la solución</a:t>
            </a:r>
            <a:endParaRPr lang="es-PE" dirty="0"/>
          </a:p>
        </p:txBody>
      </p:sp>
      <p:sp>
        <p:nvSpPr>
          <p:cNvPr id="48" name="Forma libre: forma 47">
            <a:extLst>
              <a:ext uri="{FF2B5EF4-FFF2-40B4-BE49-F238E27FC236}">
                <a16:creationId xmlns:a16="http://schemas.microsoft.com/office/drawing/2014/main" id="{43DC47E9-0488-4181-B617-8C61609DB3E5}"/>
              </a:ext>
            </a:extLst>
          </p:cNvPr>
          <p:cNvSpPr/>
          <p:nvPr/>
        </p:nvSpPr>
        <p:spPr>
          <a:xfrm>
            <a:off x="2221678" y="3926166"/>
            <a:ext cx="323566" cy="378511"/>
          </a:xfrm>
          <a:custGeom>
            <a:avLst/>
            <a:gdLst>
              <a:gd name="connsiteX0" fmla="*/ 0 w 323566"/>
              <a:gd name="connsiteY0" fmla="*/ 75702 h 378511"/>
              <a:gd name="connsiteX1" fmla="*/ 161783 w 323566"/>
              <a:gd name="connsiteY1" fmla="*/ 75702 h 378511"/>
              <a:gd name="connsiteX2" fmla="*/ 161783 w 323566"/>
              <a:gd name="connsiteY2" fmla="*/ 0 h 378511"/>
              <a:gd name="connsiteX3" fmla="*/ 323566 w 323566"/>
              <a:gd name="connsiteY3" fmla="*/ 189256 h 378511"/>
              <a:gd name="connsiteX4" fmla="*/ 161783 w 323566"/>
              <a:gd name="connsiteY4" fmla="*/ 378511 h 378511"/>
              <a:gd name="connsiteX5" fmla="*/ 161783 w 323566"/>
              <a:gd name="connsiteY5" fmla="*/ 302809 h 378511"/>
              <a:gd name="connsiteX6" fmla="*/ 0 w 323566"/>
              <a:gd name="connsiteY6" fmla="*/ 302809 h 378511"/>
              <a:gd name="connsiteX7" fmla="*/ 0 w 323566"/>
              <a:gd name="connsiteY7" fmla="*/ 75702 h 378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3566" h="378511">
                <a:moveTo>
                  <a:pt x="0" y="75702"/>
                </a:moveTo>
                <a:lnTo>
                  <a:pt x="161783" y="75702"/>
                </a:lnTo>
                <a:lnTo>
                  <a:pt x="161783" y="0"/>
                </a:lnTo>
                <a:lnTo>
                  <a:pt x="323566" y="189256"/>
                </a:lnTo>
                <a:lnTo>
                  <a:pt x="161783" y="378511"/>
                </a:lnTo>
                <a:lnTo>
                  <a:pt x="161783" y="302809"/>
                </a:lnTo>
                <a:lnTo>
                  <a:pt x="0" y="302809"/>
                </a:lnTo>
                <a:lnTo>
                  <a:pt x="0" y="75702"/>
                </a:lnTo>
                <a:close/>
              </a:path>
            </a:pathLst>
          </a:custGeom>
          <a:solidFill>
            <a:srgbClr val="E63888"/>
          </a:solidFill>
          <a:scene3d>
            <a:camera prst="orthographicFront"/>
            <a:lightRig rig="flat" dir="t"/>
          </a:scene3d>
          <a:sp3d z="-80000" prstMaterial="plastic">
            <a:bevelT w="50800" h="50800"/>
            <a:bevelB w="25400" h="25400" prst="angle"/>
          </a:sp3d>
        </p:spPr>
        <p:style>
          <a:lnRef idx="0">
            <a:schemeClr val="accent1">
              <a:tint val="60000"/>
              <a:hueOff val="0"/>
              <a:satOff val="0"/>
              <a:lumOff val="0"/>
              <a:alphaOff val="0"/>
            </a:schemeClr>
          </a:lnRef>
          <a:fillRef idx="3">
            <a:scrgbClr r="0" g="0" b="0"/>
          </a:fillRef>
          <a:effectRef idx="2">
            <a:schemeClr val="accent1">
              <a:tint val="60000"/>
              <a:hueOff val="0"/>
              <a:satOff val="0"/>
              <a:lumOff val="0"/>
              <a:alphaOff val="0"/>
            </a:schemeClr>
          </a:effectRef>
          <a:fontRef idx="minor">
            <a:schemeClr val="lt1"/>
          </a:fontRef>
        </p:style>
        <p:txBody>
          <a:bodyPr spcFirstLastPara="0" vert="horz" wrap="square" lIns="0" tIns="75702" rIns="97070" bIns="75702" numCol="1" spcCol="1270" anchor="ctr" anchorCtr="0">
            <a:noAutofit/>
          </a:bodyPr>
          <a:lstStyle/>
          <a:p>
            <a:pPr marL="0" lvl="0" indent="0" algn="ctr" defTabSz="666750">
              <a:lnSpc>
                <a:spcPct val="90000"/>
              </a:lnSpc>
              <a:spcBef>
                <a:spcPct val="0"/>
              </a:spcBef>
              <a:spcAft>
                <a:spcPct val="35000"/>
              </a:spcAft>
              <a:buNone/>
            </a:pPr>
            <a:endParaRPr lang="es-PE" sz="1500" kern="1200"/>
          </a:p>
        </p:txBody>
      </p:sp>
      <p:sp>
        <p:nvSpPr>
          <p:cNvPr id="50" name="Forma libre: forma 49">
            <a:extLst>
              <a:ext uri="{FF2B5EF4-FFF2-40B4-BE49-F238E27FC236}">
                <a16:creationId xmlns:a16="http://schemas.microsoft.com/office/drawing/2014/main" id="{4838450F-2DD6-45BA-820D-65FFD0435D8E}"/>
              </a:ext>
            </a:extLst>
          </p:cNvPr>
          <p:cNvSpPr/>
          <p:nvPr/>
        </p:nvSpPr>
        <p:spPr>
          <a:xfrm>
            <a:off x="4358436" y="3926166"/>
            <a:ext cx="323566" cy="378511"/>
          </a:xfrm>
          <a:custGeom>
            <a:avLst/>
            <a:gdLst>
              <a:gd name="connsiteX0" fmla="*/ 0 w 323566"/>
              <a:gd name="connsiteY0" fmla="*/ 75702 h 378511"/>
              <a:gd name="connsiteX1" fmla="*/ 161783 w 323566"/>
              <a:gd name="connsiteY1" fmla="*/ 75702 h 378511"/>
              <a:gd name="connsiteX2" fmla="*/ 161783 w 323566"/>
              <a:gd name="connsiteY2" fmla="*/ 0 h 378511"/>
              <a:gd name="connsiteX3" fmla="*/ 323566 w 323566"/>
              <a:gd name="connsiteY3" fmla="*/ 189256 h 378511"/>
              <a:gd name="connsiteX4" fmla="*/ 161783 w 323566"/>
              <a:gd name="connsiteY4" fmla="*/ 378511 h 378511"/>
              <a:gd name="connsiteX5" fmla="*/ 161783 w 323566"/>
              <a:gd name="connsiteY5" fmla="*/ 302809 h 378511"/>
              <a:gd name="connsiteX6" fmla="*/ 0 w 323566"/>
              <a:gd name="connsiteY6" fmla="*/ 302809 h 378511"/>
              <a:gd name="connsiteX7" fmla="*/ 0 w 323566"/>
              <a:gd name="connsiteY7" fmla="*/ 75702 h 378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3566" h="378511">
                <a:moveTo>
                  <a:pt x="0" y="75702"/>
                </a:moveTo>
                <a:lnTo>
                  <a:pt x="161783" y="75702"/>
                </a:lnTo>
                <a:lnTo>
                  <a:pt x="161783" y="0"/>
                </a:lnTo>
                <a:lnTo>
                  <a:pt x="323566" y="189256"/>
                </a:lnTo>
                <a:lnTo>
                  <a:pt x="161783" y="378511"/>
                </a:lnTo>
                <a:lnTo>
                  <a:pt x="161783" y="302809"/>
                </a:lnTo>
                <a:lnTo>
                  <a:pt x="0" y="302809"/>
                </a:lnTo>
                <a:lnTo>
                  <a:pt x="0" y="75702"/>
                </a:lnTo>
                <a:close/>
              </a:path>
            </a:pathLst>
          </a:custGeom>
          <a:solidFill>
            <a:srgbClr val="E63888"/>
          </a:solidFill>
          <a:scene3d>
            <a:camera prst="orthographicFront"/>
            <a:lightRig rig="flat" dir="t"/>
          </a:scene3d>
          <a:sp3d z="-80000" prstMaterial="plastic">
            <a:bevelT w="50800" h="50800"/>
            <a:bevelB w="25400" h="25400" prst="angle"/>
          </a:sp3d>
        </p:spPr>
        <p:style>
          <a:lnRef idx="0">
            <a:schemeClr val="accent1">
              <a:tint val="60000"/>
              <a:hueOff val="0"/>
              <a:satOff val="0"/>
              <a:lumOff val="0"/>
              <a:alphaOff val="0"/>
            </a:schemeClr>
          </a:lnRef>
          <a:fillRef idx="3">
            <a:scrgbClr r="0" g="0" b="0"/>
          </a:fillRef>
          <a:effectRef idx="2">
            <a:schemeClr val="accent1">
              <a:tint val="60000"/>
              <a:hueOff val="0"/>
              <a:satOff val="0"/>
              <a:lumOff val="0"/>
              <a:alphaOff val="0"/>
            </a:schemeClr>
          </a:effectRef>
          <a:fontRef idx="minor">
            <a:schemeClr val="lt1"/>
          </a:fontRef>
        </p:style>
        <p:txBody>
          <a:bodyPr spcFirstLastPara="0" vert="horz" wrap="square" lIns="0" tIns="75702" rIns="97070" bIns="75702" numCol="1" spcCol="1270" anchor="ctr" anchorCtr="0">
            <a:noAutofit/>
          </a:bodyPr>
          <a:lstStyle/>
          <a:p>
            <a:pPr marL="0" lvl="0" indent="0" algn="ctr" defTabSz="666750">
              <a:lnSpc>
                <a:spcPct val="90000"/>
              </a:lnSpc>
              <a:spcBef>
                <a:spcPct val="0"/>
              </a:spcBef>
              <a:spcAft>
                <a:spcPct val="35000"/>
              </a:spcAft>
              <a:buNone/>
            </a:pPr>
            <a:endParaRPr lang="es-PE" sz="1500" kern="1200"/>
          </a:p>
        </p:txBody>
      </p:sp>
      <p:sp>
        <p:nvSpPr>
          <p:cNvPr id="52" name="Forma libre: forma 51">
            <a:extLst>
              <a:ext uri="{FF2B5EF4-FFF2-40B4-BE49-F238E27FC236}">
                <a16:creationId xmlns:a16="http://schemas.microsoft.com/office/drawing/2014/main" id="{BBBA09A7-01A0-4628-8635-AD83B1087C9F}"/>
              </a:ext>
            </a:extLst>
          </p:cNvPr>
          <p:cNvSpPr/>
          <p:nvPr/>
        </p:nvSpPr>
        <p:spPr>
          <a:xfrm>
            <a:off x="6495194" y="3926166"/>
            <a:ext cx="323566" cy="378511"/>
          </a:xfrm>
          <a:custGeom>
            <a:avLst/>
            <a:gdLst>
              <a:gd name="connsiteX0" fmla="*/ 0 w 323566"/>
              <a:gd name="connsiteY0" fmla="*/ 75702 h 378511"/>
              <a:gd name="connsiteX1" fmla="*/ 161783 w 323566"/>
              <a:gd name="connsiteY1" fmla="*/ 75702 h 378511"/>
              <a:gd name="connsiteX2" fmla="*/ 161783 w 323566"/>
              <a:gd name="connsiteY2" fmla="*/ 0 h 378511"/>
              <a:gd name="connsiteX3" fmla="*/ 323566 w 323566"/>
              <a:gd name="connsiteY3" fmla="*/ 189256 h 378511"/>
              <a:gd name="connsiteX4" fmla="*/ 161783 w 323566"/>
              <a:gd name="connsiteY4" fmla="*/ 378511 h 378511"/>
              <a:gd name="connsiteX5" fmla="*/ 161783 w 323566"/>
              <a:gd name="connsiteY5" fmla="*/ 302809 h 378511"/>
              <a:gd name="connsiteX6" fmla="*/ 0 w 323566"/>
              <a:gd name="connsiteY6" fmla="*/ 302809 h 378511"/>
              <a:gd name="connsiteX7" fmla="*/ 0 w 323566"/>
              <a:gd name="connsiteY7" fmla="*/ 75702 h 378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3566" h="378511">
                <a:moveTo>
                  <a:pt x="0" y="75702"/>
                </a:moveTo>
                <a:lnTo>
                  <a:pt x="161783" y="75702"/>
                </a:lnTo>
                <a:lnTo>
                  <a:pt x="161783" y="0"/>
                </a:lnTo>
                <a:lnTo>
                  <a:pt x="323566" y="189256"/>
                </a:lnTo>
                <a:lnTo>
                  <a:pt x="161783" y="378511"/>
                </a:lnTo>
                <a:lnTo>
                  <a:pt x="161783" y="302809"/>
                </a:lnTo>
                <a:lnTo>
                  <a:pt x="0" y="302809"/>
                </a:lnTo>
                <a:lnTo>
                  <a:pt x="0" y="75702"/>
                </a:lnTo>
                <a:close/>
              </a:path>
            </a:pathLst>
          </a:custGeom>
          <a:solidFill>
            <a:srgbClr val="E63888"/>
          </a:solidFill>
          <a:scene3d>
            <a:camera prst="orthographicFront"/>
            <a:lightRig rig="flat" dir="t"/>
          </a:scene3d>
          <a:sp3d z="-80000" prstMaterial="plastic">
            <a:bevelT w="50800" h="50800"/>
            <a:bevelB w="25400" h="25400" prst="angle"/>
          </a:sp3d>
        </p:spPr>
        <p:style>
          <a:lnRef idx="0">
            <a:schemeClr val="accent1">
              <a:tint val="60000"/>
              <a:hueOff val="0"/>
              <a:satOff val="0"/>
              <a:lumOff val="0"/>
              <a:alphaOff val="0"/>
            </a:schemeClr>
          </a:lnRef>
          <a:fillRef idx="3">
            <a:scrgbClr r="0" g="0" b="0"/>
          </a:fillRef>
          <a:effectRef idx="2">
            <a:schemeClr val="accent1">
              <a:tint val="60000"/>
              <a:hueOff val="0"/>
              <a:satOff val="0"/>
              <a:lumOff val="0"/>
              <a:alphaOff val="0"/>
            </a:schemeClr>
          </a:effectRef>
          <a:fontRef idx="minor">
            <a:schemeClr val="lt1"/>
          </a:fontRef>
        </p:style>
        <p:txBody>
          <a:bodyPr spcFirstLastPara="0" vert="horz" wrap="square" lIns="0" tIns="75702" rIns="97070" bIns="75702" numCol="1" spcCol="1270" anchor="ctr" anchorCtr="0">
            <a:noAutofit/>
          </a:bodyPr>
          <a:lstStyle/>
          <a:p>
            <a:pPr marL="0" lvl="0" indent="0" algn="ctr" defTabSz="666750">
              <a:lnSpc>
                <a:spcPct val="90000"/>
              </a:lnSpc>
              <a:spcBef>
                <a:spcPct val="0"/>
              </a:spcBef>
              <a:spcAft>
                <a:spcPct val="35000"/>
              </a:spcAft>
              <a:buNone/>
            </a:pPr>
            <a:endParaRPr lang="es-PE" sz="1500" kern="1200"/>
          </a:p>
        </p:txBody>
      </p:sp>
      <p:sp>
        <p:nvSpPr>
          <p:cNvPr id="47" name="Forma libre: forma 46">
            <a:extLst>
              <a:ext uri="{FF2B5EF4-FFF2-40B4-BE49-F238E27FC236}">
                <a16:creationId xmlns:a16="http://schemas.microsoft.com/office/drawing/2014/main" id="{1AA80CBB-641B-4C30-9076-6A0B32814687}"/>
              </a:ext>
            </a:extLst>
          </p:cNvPr>
          <p:cNvSpPr/>
          <p:nvPr/>
        </p:nvSpPr>
        <p:spPr>
          <a:xfrm>
            <a:off x="542796" y="3414119"/>
            <a:ext cx="1526255" cy="1402604"/>
          </a:xfrm>
          <a:custGeom>
            <a:avLst/>
            <a:gdLst>
              <a:gd name="connsiteX0" fmla="*/ 0 w 1526255"/>
              <a:gd name="connsiteY0" fmla="*/ 140260 h 1402604"/>
              <a:gd name="connsiteX1" fmla="*/ 140260 w 1526255"/>
              <a:gd name="connsiteY1" fmla="*/ 0 h 1402604"/>
              <a:gd name="connsiteX2" fmla="*/ 1385995 w 1526255"/>
              <a:gd name="connsiteY2" fmla="*/ 0 h 1402604"/>
              <a:gd name="connsiteX3" fmla="*/ 1526255 w 1526255"/>
              <a:gd name="connsiteY3" fmla="*/ 140260 h 1402604"/>
              <a:gd name="connsiteX4" fmla="*/ 1526255 w 1526255"/>
              <a:gd name="connsiteY4" fmla="*/ 1262344 h 1402604"/>
              <a:gd name="connsiteX5" fmla="*/ 1385995 w 1526255"/>
              <a:gd name="connsiteY5" fmla="*/ 1402604 h 1402604"/>
              <a:gd name="connsiteX6" fmla="*/ 140260 w 1526255"/>
              <a:gd name="connsiteY6" fmla="*/ 1402604 h 1402604"/>
              <a:gd name="connsiteX7" fmla="*/ 0 w 1526255"/>
              <a:gd name="connsiteY7" fmla="*/ 1262344 h 1402604"/>
              <a:gd name="connsiteX8" fmla="*/ 0 w 1526255"/>
              <a:gd name="connsiteY8" fmla="*/ 140260 h 1402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6255" h="1402604">
                <a:moveTo>
                  <a:pt x="0" y="140260"/>
                </a:moveTo>
                <a:cubicBezTo>
                  <a:pt x="0" y="62797"/>
                  <a:pt x="62797" y="0"/>
                  <a:pt x="140260" y="0"/>
                </a:cubicBezTo>
                <a:lnTo>
                  <a:pt x="1385995" y="0"/>
                </a:lnTo>
                <a:cubicBezTo>
                  <a:pt x="1463458" y="0"/>
                  <a:pt x="1526255" y="62797"/>
                  <a:pt x="1526255" y="140260"/>
                </a:cubicBezTo>
                <a:lnTo>
                  <a:pt x="1526255" y="1262344"/>
                </a:lnTo>
                <a:cubicBezTo>
                  <a:pt x="1526255" y="1339807"/>
                  <a:pt x="1463458" y="1402604"/>
                  <a:pt x="1385995" y="1402604"/>
                </a:cubicBezTo>
                <a:lnTo>
                  <a:pt x="140260" y="1402604"/>
                </a:lnTo>
                <a:cubicBezTo>
                  <a:pt x="62797" y="1402604"/>
                  <a:pt x="0" y="1339807"/>
                  <a:pt x="0" y="1262344"/>
                </a:cubicBezTo>
                <a:lnTo>
                  <a:pt x="0" y="140260"/>
                </a:lnTo>
                <a:close/>
              </a:path>
            </a:pathLst>
          </a:custGeom>
          <a:solidFill>
            <a:srgbClr val="B01685"/>
          </a:solidFill>
          <a:scene3d>
            <a:camera prst="orthographicFront"/>
            <a:lightRig rig="flat" dir="t"/>
          </a:scene3d>
          <a:sp3d prstMaterial="plastic">
            <a:bevelT w="120900" h="88900"/>
            <a:bevelB w="88900" h="31750" prst="angle"/>
          </a:sp3d>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txBody>
          <a:bodyPr spcFirstLastPara="0" vert="horz" wrap="square" lIns="113471" tIns="113471" rIns="113471" bIns="113471" numCol="1" spcCol="1270" anchor="ctr" anchorCtr="0">
            <a:noAutofit/>
          </a:bodyPr>
          <a:lstStyle/>
          <a:p>
            <a:pPr marL="0" lvl="0" indent="0" algn="ctr" defTabSz="844550">
              <a:lnSpc>
                <a:spcPct val="90000"/>
              </a:lnSpc>
              <a:spcBef>
                <a:spcPct val="0"/>
              </a:spcBef>
              <a:spcAft>
                <a:spcPct val="35000"/>
              </a:spcAft>
              <a:buNone/>
            </a:pPr>
            <a:r>
              <a:rPr lang="es-ES" sz="1900" kern="1200" dirty="0"/>
              <a:t>Propuesta comercial</a:t>
            </a:r>
            <a:endParaRPr lang="es-PE" sz="1900" kern="1200" dirty="0"/>
          </a:p>
        </p:txBody>
      </p:sp>
      <p:sp>
        <p:nvSpPr>
          <p:cNvPr id="6" name="Diagrama de flujo: conector 5">
            <a:extLst>
              <a:ext uri="{FF2B5EF4-FFF2-40B4-BE49-F238E27FC236}">
                <a16:creationId xmlns:a16="http://schemas.microsoft.com/office/drawing/2014/main" id="{D31E258C-E010-4FC0-B7FB-CF7668F50637}"/>
              </a:ext>
            </a:extLst>
          </p:cNvPr>
          <p:cNvSpPr/>
          <p:nvPr/>
        </p:nvSpPr>
        <p:spPr>
          <a:xfrm>
            <a:off x="891911" y="4601822"/>
            <a:ext cx="789932" cy="758757"/>
          </a:xfrm>
          <a:prstGeom prst="flowChartConnector">
            <a:avLst/>
          </a:prstGeom>
          <a:solidFill>
            <a:srgbClr val="632678"/>
          </a:solidFill>
          <a:ln w="635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3 días</a:t>
            </a:r>
            <a:endParaRPr lang="es-PE" dirty="0"/>
          </a:p>
        </p:txBody>
      </p:sp>
      <p:grpSp>
        <p:nvGrpSpPr>
          <p:cNvPr id="8" name="Grupo 7">
            <a:extLst>
              <a:ext uri="{FF2B5EF4-FFF2-40B4-BE49-F238E27FC236}">
                <a16:creationId xmlns:a16="http://schemas.microsoft.com/office/drawing/2014/main" id="{380317C5-BA0D-403E-941A-79BCAEA5E958}"/>
              </a:ext>
            </a:extLst>
          </p:cNvPr>
          <p:cNvGrpSpPr/>
          <p:nvPr/>
        </p:nvGrpSpPr>
        <p:grpSpPr>
          <a:xfrm>
            <a:off x="528158" y="2339427"/>
            <a:ext cx="1517440" cy="877286"/>
            <a:chOff x="1384885" y="2114751"/>
            <a:chExt cx="1724075" cy="953976"/>
          </a:xfrm>
        </p:grpSpPr>
        <p:sp>
          <p:nvSpPr>
            <p:cNvPr id="21" name="Rectangle: Top Corners Rounded 7">
              <a:extLst>
                <a:ext uri="{FF2B5EF4-FFF2-40B4-BE49-F238E27FC236}">
                  <a16:creationId xmlns:a16="http://schemas.microsoft.com/office/drawing/2014/main" id="{F4FB41D8-8589-4849-958E-3C9EAE98DB18}"/>
                </a:ext>
              </a:extLst>
            </p:cNvPr>
            <p:cNvSpPr/>
            <p:nvPr/>
          </p:nvSpPr>
          <p:spPr>
            <a:xfrm>
              <a:off x="1384885" y="2114751"/>
              <a:ext cx="1724075" cy="953976"/>
            </a:xfrm>
            <a:prstGeom prst="round2SameRect">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0" name="Graphic 31" descr="Office worker">
              <a:extLst>
                <a:ext uri="{FF2B5EF4-FFF2-40B4-BE49-F238E27FC236}">
                  <a16:creationId xmlns:a16="http://schemas.microsoft.com/office/drawing/2014/main" id="{D70E6664-F585-4794-8D4E-14D4F986476B}"/>
                </a:ext>
              </a:extLst>
            </p:cNvPr>
            <p:cNvPicPr>
              <a:picLocks noChangeAspect="1"/>
            </p:cNvPicPr>
            <p:nvPr/>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14980" t="14162" r="14958" b="13044"/>
            <a:stretch/>
          </p:blipFill>
          <p:spPr>
            <a:xfrm>
              <a:off x="1931129" y="2146579"/>
              <a:ext cx="631586" cy="656222"/>
            </a:xfrm>
            <a:prstGeom prst="rect">
              <a:avLst/>
            </a:prstGeom>
          </p:spPr>
        </p:pic>
        <p:sp>
          <p:nvSpPr>
            <p:cNvPr id="7" name="CuadroTexto 6">
              <a:extLst>
                <a:ext uri="{FF2B5EF4-FFF2-40B4-BE49-F238E27FC236}">
                  <a16:creationId xmlns:a16="http://schemas.microsoft.com/office/drawing/2014/main" id="{F0DB3951-CB91-45A5-9EC0-E8935D2FB8DC}"/>
                </a:ext>
              </a:extLst>
            </p:cNvPr>
            <p:cNvSpPr txBox="1"/>
            <p:nvPr/>
          </p:nvSpPr>
          <p:spPr>
            <a:xfrm>
              <a:off x="1559546" y="2699395"/>
              <a:ext cx="1405561" cy="369332"/>
            </a:xfrm>
            <a:prstGeom prst="rect">
              <a:avLst/>
            </a:prstGeom>
            <a:noFill/>
          </p:spPr>
          <p:txBody>
            <a:bodyPr wrap="square" rtlCol="0">
              <a:spAutoFit/>
            </a:bodyPr>
            <a:lstStyle/>
            <a:p>
              <a:r>
                <a:rPr lang="es-ES" b="1" dirty="0">
                  <a:solidFill>
                    <a:schemeClr val="bg1"/>
                  </a:solidFill>
                </a:rPr>
                <a:t>Comercial</a:t>
              </a:r>
              <a:endParaRPr lang="es-PE" b="1" dirty="0">
                <a:solidFill>
                  <a:schemeClr val="bg1"/>
                </a:solidFill>
              </a:endParaRPr>
            </a:p>
          </p:txBody>
        </p:sp>
      </p:grpSp>
      <p:sp>
        <p:nvSpPr>
          <p:cNvPr id="51" name="Forma libre: forma 50">
            <a:extLst>
              <a:ext uri="{FF2B5EF4-FFF2-40B4-BE49-F238E27FC236}">
                <a16:creationId xmlns:a16="http://schemas.microsoft.com/office/drawing/2014/main" id="{A71B7C60-8E95-4FEF-811D-BFCC2E806348}"/>
              </a:ext>
            </a:extLst>
          </p:cNvPr>
          <p:cNvSpPr/>
          <p:nvPr/>
        </p:nvSpPr>
        <p:spPr>
          <a:xfrm>
            <a:off x="4816313" y="3414119"/>
            <a:ext cx="1526255" cy="1402604"/>
          </a:xfrm>
          <a:custGeom>
            <a:avLst/>
            <a:gdLst>
              <a:gd name="connsiteX0" fmla="*/ 0 w 1526255"/>
              <a:gd name="connsiteY0" fmla="*/ 140260 h 1402604"/>
              <a:gd name="connsiteX1" fmla="*/ 140260 w 1526255"/>
              <a:gd name="connsiteY1" fmla="*/ 0 h 1402604"/>
              <a:gd name="connsiteX2" fmla="*/ 1385995 w 1526255"/>
              <a:gd name="connsiteY2" fmla="*/ 0 h 1402604"/>
              <a:gd name="connsiteX3" fmla="*/ 1526255 w 1526255"/>
              <a:gd name="connsiteY3" fmla="*/ 140260 h 1402604"/>
              <a:gd name="connsiteX4" fmla="*/ 1526255 w 1526255"/>
              <a:gd name="connsiteY4" fmla="*/ 1262344 h 1402604"/>
              <a:gd name="connsiteX5" fmla="*/ 1385995 w 1526255"/>
              <a:gd name="connsiteY5" fmla="*/ 1402604 h 1402604"/>
              <a:gd name="connsiteX6" fmla="*/ 140260 w 1526255"/>
              <a:gd name="connsiteY6" fmla="*/ 1402604 h 1402604"/>
              <a:gd name="connsiteX7" fmla="*/ 0 w 1526255"/>
              <a:gd name="connsiteY7" fmla="*/ 1262344 h 1402604"/>
              <a:gd name="connsiteX8" fmla="*/ 0 w 1526255"/>
              <a:gd name="connsiteY8" fmla="*/ 140260 h 1402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6255" h="1402604">
                <a:moveTo>
                  <a:pt x="0" y="140260"/>
                </a:moveTo>
                <a:cubicBezTo>
                  <a:pt x="0" y="62797"/>
                  <a:pt x="62797" y="0"/>
                  <a:pt x="140260" y="0"/>
                </a:cubicBezTo>
                <a:lnTo>
                  <a:pt x="1385995" y="0"/>
                </a:lnTo>
                <a:cubicBezTo>
                  <a:pt x="1463458" y="0"/>
                  <a:pt x="1526255" y="62797"/>
                  <a:pt x="1526255" y="140260"/>
                </a:cubicBezTo>
                <a:lnTo>
                  <a:pt x="1526255" y="1262344"/>
                </a:lnTo>
                <a:cubicBezTo>
                  <a:pt x="1526255" y="1339807"/>
                  <a:pt x="1463458" y="1402604"/>
                  <a:pt x="1385995" y="1402604"/>
                </a:cubicBezTo>
                <a:lnTo>
                  <a:pt x="140260" y="1402604"/>
                </a:lnTo>
                <a:cubicBezTo>
                  <a:pt x="62797" y="1402604"/>
                  <a:pt x="0" y="1339807"/>
                  <a:pt x="0" y="1262344"/>
                </a:cubicBezTo>
                <a:lnTo>
                  <a:pt x="0" y="140260"/>
                </a:lnTo>
                <a:close/>
              </a:path>
            </a:pathLst>
          </a:custGeom>
          <a:solidFill>
            <a:srgbClr val="B01685"/>
          </a:solidFill>
          <a:scene3d>
            <a:camera prst="orthographicFront"/>
            <a:lightRig rig="flat" dir="t"/>
          </a:scene3d>
          <a:sp3d prstMaterial="plastic">
            <a:bevelT w="120900" h="88900"/>
            <a:bevelB w="88900" h="31750" prst="angle"/>
          </a:sp3d>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txBody>
          <a:bodyPr spcFirstLastPara="0" vert="horz" wrap="square" lIns="109661" tIns="109661" rIns="109661" bIns="109661" numCol="1" spcCol="1270" anchor="ctr" anchorCtr="0">
            <a:noAutofit/>
          </a:bodyPr>
          <a:lstStyle/>
          <a:p>
            <a:pPr marL="0" lvl="0" indent="0" algn="ctr" defTabSz="800100">
              <a:lnSpc>
                <a:spcPct val="90000"/>
              </a:lnSpc>
              <a:spcBef>
                <a:spcPct val="0"/>
              </a:spcBef>
              <a:spcAft>
                <a:spcPct val="35000"/>
              </a:spcAft>
              <a:buNone/>
            </a:pPr>
            <a:r>
              <a:rPr lang="es-ES" sz="1800" kern="1200" dirty="0"/>
              <a:t>Negociación Contractual</a:t>
            </a:r>
            <a:endParaRPr lang="es-PE" sz="1800" kern="1200" dirty="0"/>
          </a:p>
        </p:txBody>
      </p:sp>
      <p:sp>
        <p:nvSpPr>
          <p:cNvPr id="18" name="Diagrama de flujo: conector 17">
            <a:extLst>
              <a:ext uri="{FF2B5EF4-FFF2-40B4-BE49-F238E27FC236}">
                <a16:creationId xmlns:a16="http://schemas.microsoft.com/office/drawing/2014/main" id="{AA6B7BD4-3C94-4F56-8790-13DD896C02A0}"/>
              </a:ext>
            </a:extLst>
          </p:cNvPr>
          <p:cNvSpPr/>
          <p:nvPr/>
        </p:nvSpPr>
        <p:spPr>
          <a:xfrm>
            <a:off x="5201024" y="4601821"/>
            <a:ext cx="789932" cy="758757"/>
          </a:xfrm>
          <a:prstGeom prst="flowChartConnector">
            <a:avLst/>
          </a:prstGeom>
          <a:solidFill>
            <a:srgbClr val="632678"/>
          </a:solidFill>
          <a:ln w="635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3 días</a:t>
            </a:r>
            <a:endParaRPr lang="es-PE" dirty="0"/>
          </a:p>
        </p:txBody>
      </p:sp>
      <p:grpSp>
        <p:nvGrpSpPr>
          <p:cNvPr id="28" name="Grupo 27">
            <a:extLst>
              <a:ext uri="{FF2B5EF4-FFF2-40B4-BE49-F238E27FC236}">
                <a16:creationId xmlns:a16="http://schemas.microsoft.com/office/drawing/2014/main" id="{49D37424-2AAE-4387-99D4-E580431638A7}"/>
              </a:ext>
            </a:extLst>
          </p:cNvPr>
          <p:cNvGrpSpPr/>
          <p:nvPr/>
        </p:nvGrpSpPr>
        <p:grpSpPr>
          <a:xfrm>
            <a:off x="4824275" y="2332620"/>
            <a:ext cx="1517440" cy="877286"/>
            <a:chOff x="1384885" y="2114751"/>
            <a:chExt cx="1724075" cy="953976"/>
          </a:xfrm>
        </p:grpSpPr>
        <p:sp>
          <p:nvSpPr>
            <p:cNvPr id="30" name="Rectangle: Top Corners Rounded 7">
              <a:extLst>
                <a:ext uri="{FF2B5EF4-FFF2-40B4-BE49-F238E27FC236}">
                  <a16:creationId xmlns:a16="http://schemas.microsoft.com/office/drawing/2014/main" id="{A9F3D1D2-224B-4B75-9924-F812A40CB97A}"/>
                </a:ext>
              </a:extLst>
            </p:cNvPr>
            <p:cNvSpPr/>
            <p:nvPr/>
          </p:nvSpPr>
          <p:spPr>
            <a:xfrm>
              <a:off x="1384885" y="2114751"/>
              <a:ext cx="1724075" cy="953976"/>
            </a:xfrm>
            <a:prstGeom prst="round2SameRect">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1" name="Graphic 31" descr="Office worker">
              <a:extLst>
                <a:ext uri="{FF2B5EF4-FFF2-40B4-BE49-F238E27FC236}">
                  <a16:creationId xmlns:a16="http://schemas.microsoft.com/office/drawing/2014/main" id="{93EB7B2D-C159-4C20-A7B3-E03AA02C714B}"/>
                </a:ext>
              </a:extLst>
            </p:cNvPr>
            <p:cNvPicPr>
              <a:picLocks noChangeAspect="1"/>
            </p:cNvPicPr>
            <p:nvPr/>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14980" t="14162" r="14958" b="13044"/>
            <a:stretch/>
          </p:blipFill>
          <p:spPr>
            <a:xfrm>
              <a:off x="1931129" y="2146579"/>
              <a:ext cx="631586" cy="656222"/>
            </a:xfrm>
            <a:prstGeom prst="rect">
              <a:avLst/>
            </a:prstGeom>
          </p:spPr>
        </p:pic>
        <p:sp>
          <p:nvSpPr>
            <p:cNvPr id="32" name="CuadroTexto 31">
              <a:extLst>
                <a:ext uri="{FF2B5EF4-FFF2-40B4-BE49-F238E27FC236}">
                  <a16:creationId xmlns:a16="http://schemas.microsoft.com/office/drawing/2014/main" id="{18F99E4E-D093-46C7-B01E-7AC7920BE863}"/>
                </a:ext>
              </a:extLst>
            </p:cNvPr>
            <p:cNvSpPr txBox="1"/>
            <p:nvPr/>
          </p:nvSpPr>
          <p:spPr>
            <a:xfrm>
              <a:off x="1591513" y="2699395"/>
              <a:ext cx="1405561" cy="369332"/>
            </a:xfrm>
            <a:prstGeom prst="rect">
              <a:avLst/>
            </a:prstGeom>
            <a:noFill/>
          </p:spPr>
          <p:txBody>
            <a:bodyPr wrap="square" rtlCol="0">
              <a:spAutoFit/>
            </a:bodyPr>
            <a:lstStyle/>
            <a:p>
              <a:r>
                <a:rPr lang="es-ES" b="1" dirty="0">
                  <a:solidFill>
                    <a:schemeClr val="bg1"/>
                  </a:solidFill>
                </a:rPr>
                <a:t>Comercial</a:t>
              </a:r>
              <a:endParaRPr lang="es-PE" b="1" dirty="0">
                <a:solidFill>
                  <a:schemeClr val="bg1"/>
                </a:solidFill>
              </a:endParaRPr>
            </a:p>
          </p:txBody>
        </p:sp>
      </p:grpSp>
      <p:sp>
        <p:nvSpPr>
          <p:cNvPr id="49" name="Forma libre: forma 48">
            <a:extLst>
              <a:ext uri="{FF2B5EF4-FFF2-40B4-BE49-F238E27FC236}">
                <a16:creationId xmlns:a16="http://schemas.microsoft.com/office/drawing/2014/main" id="{EE5A5B99-7EEA-47D9-8787-C7A215A3B438}"/>
              </a:ext>
            </a:extLst>
          </p:cNvPr>
          <p:cNvSpPr/>
          <p:nvPr/>
        </p:nvSpPr>
        <p:spPr>
          <a:xfrm>
            <a:off x="2679554" y="3414119"/>
            <a:ext cx="1526255" cy="1402604"/>
          </a:xfrm>
          <a:custGeom>
            <a:avLst/>
            <a:gdLst>
              <a:gd name="connsiteX0" fmla="*/ 0 w 1526255"/>
              <a:gd name="connsiteY0" fmla="*/ 140260 h 1402604"/>
              <a:gd name="connsiteX1" fmla="*/ 140260 w 1526255"/>
              <a:gd name="connsiteY1" fmla="*/ 0 h 1402604"/>
              <a:gd name="connsiteX2" fmla="*/ 1385995 w 1526255"/>
              <a:gd name="connsiteY2" fmla="*/ 0 h 1402604"/>
              <a:gd name="connsiteX3" fmla="*/ 1526255 w 1526255"/>
              <a:gd name="connsiteY3" fmla="*/ 140260 h 1402604"/>
              <a:gd name="connsiteX4" fmla="*/ 1526255 w 1526255"/>
              <a:gd name="connsiteY4" fmla="*/ 1262344 h 1402604"/>
              <a:gd name="connsiteX5" fmla="*/ 1385995 w 1526255"/>
              <a:gd name="connsiteY5" fmla="*/ 1402604 h 1402604"/>
              <a:gd name="connsiteX6" fmla="*/ 140260 w 1526255"/>
              <a:gd name="connsiteY6" fmla="*/ 1402604 h 1402604"/>
              <a:gd name="connsiteX7" fmla="*/ 0 w 1526255"/>
              <a:gd name="connsiteY7" fmla="*/ 1262344 h 1402604"/>
              <a:gd name="connsiteX8" fmla="*/ 0 w 1526255"/>
              <a:gd name="connsiteY8" fmla="*/ 140260 h 1402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6255" h="1402604">
                <a:moveTo>
                  <a:pt x="0" y="140260"/>
                </a:moveTo>
                <a:cubicBezTo>
                  <a:pt x="0" y="62797"/>
                  <a:pt x="62797" y="0"/>
                  <a:pt x="140260" y="0"/>
                </a:cubicBezTo>
                <a:lnTo>
                  <a:pt x="1385995" y="0"/>
                </a:lnTo>
                <a:cubicBezTo>
                  <a:pt x="1463458" y="0"/>
                  <a:pt x="1526255" y="62797"/>
                  <a:pt x="1526255" y="140260"/>
                </a:cubicBezTo>
                <a:lnTo>
                  <a:pt x="1526255" y="1262344"/>
                </a:lnTo>
                <a:cubicBezTo>
                  <a:pt x="1526255" y="1339807"/>
                  <a:pt x="1463458" y="1402604"/>
                  <a:pt x="1385995" y="1402604"/>
                </a:cubicBezTo>
                <a:lnTo>
                  <a:pt x="140260" y="1402604"/>
                </a:lnTo>
                <a:cubicBezTo>
                  <a:pt x="62797" y="1402604"/>
                  <a:pt x="0" y="1339807"/>
                  <a:pt x="0" y="1262344"/>
                </a:cubicBezTo>
                <a:lnTo>
                  <a:pt x="0" y="140260"/>
                </a:lnTo>
                <a:close/>
              </a:path>
            </a:pathLst>
          </a:custGeom>
          <a:solidFill>
            <a:srgbClr val="B01685"/>
          </a:solidFill>
          <a:scene3d>
            <a:camera prst="orthographicFront"/>
            <a:lightRig rig="flat" dir="t"/>
          </a:scene3d>
          <a:sp3d prstMaterial="plastic">
            <a:bevelT w="120900" h="88900"/>
            <a:bevelB w="88900" h="31750" prst="angle"/>
          </a:sp3d>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txBody>
          <a:bodyPr spcFirstLastPara="0" vert="horz" wrap="square" lIns="109661" tIns="109661" rIns="109661" bIns="109661" numCol="1" spcCol="1270" anchor="ctr" anchorCtr="0">
            <a:noAutofit/>
          </a:bodyPr>
          <a:lstStyle/>
          <a:p>
            <a:pPr marL="0" lvl="0" indent="0" algn="ctr" defTabSz="800100">
              <a:lnSpc>
                <a:spcPct val="90000"/>
              </a:lnSpc>
              <a:spcBef>
                <a:spcPct val="0"/>
              </a:spcBef>
              <a:spcAft>
                <a:spcPct val="35000"/>
              </a:spcAft>
              <a:buNone/>
            </a:pPr>
            <a:r>
              <a:rPr lang="es-ES" sz="1800" kern="1200" dirty="0"/>
              <a:t>Estimación tiempo y costo</a:t>
            </a:r>
            <a:endParaRPr lang="es-PE" sz="1800" kern="1200" dirty="0"/>
          </a:p>
        </p:txBody>
      </p:sp>
      <p:sp>
        <p:nvSpPr>
          <p:cNvPr id="19" name="Diagrama de flujo: conector 18">
            <a:extLst>
              <a:ext uri="{FF2B5EF4-FFF2-40B4-BE49-F238E27FC236}">
                <a16:creationId xmlns:a16="http://schemas.microsoft.com/office/drawing/2014/main" id="{4167BE59-E76A-40C4-9C47-5470FE85DBA0}"/>
              </a:ext>
            </a:extLst>
          </p:cNvPr>
          <p:cNvSpPr/>
          <p:nvPr/>
        </p:nvSpPr>
        <p:spPr>
          <a:xfrm>
            <a:off x="3039918" y="4601822"/>
            <a:ext cx="789932" cy="758757"/>
          </a:xfrm>
          <a:prstGeom prst="flowChartConnector">
            <a:avLst/>
          </a:prstGeom>
          <a:solidFill>
            <a:srgbClr val="632678"/>
          </a:solidFill>
          <a:ln w="635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1 día</a:t>
            </a:r>
            <a:endParaRPr lang="es-PE" dirty="0"/>
          </a:p>
        </p:txBody>
      </p:sp>
      <p:grpSp>
        <p:nvGrpSpPr>
          <p:cNvPr id="11" name="Grupo 10">
            <a:extLst>
              <a:ext uri="{FF2B5EF4-FFF2-40B4-BE49-F238E27FC236}">
                <a16:creationId xmlns:a16="http://schemas.microsoft.com/office/drawing/2014/main" id="{33041BDA-7405-4733-BB85-3FDCF6112EF4}"/>
              </a:ext>
            </a:extLst>
          </p:cNvPr>
          <p:cNvGrpSpPr/>
          <p:nvPr/>
        </p:nvGrpSpPr>
        <p:grpSpPr>
          <a:xfrm>
            <a:off x="2671819" y="2329686"/>
            <a:ext cx="1517440" cy="918185"/>
            <a:chOff x="2963729" y="2189006"/>
            <a:chExt cx="1724075" cy="998450"/>
          </a:xfrm>
        </p:grpSpPr>
        <p:sp>
          <p:nvSpPr>
            <p:cNvPr id="35" name="Rectangle: Top Corners Rounded 7">
              <a:extLst>
                <a:ext uri="{FF2B5EF4-FFF2-40B4-BE49-F238E27FC236}">
                  <a16:creationId xmlns:a16="http://schemas.microsoft.com/office/drawing/2014/main" id="{6A1FA704-0E2B-48A5-AB27-1A590CF64850}"/>
                </a:ext>
              </a:extLst>
            </p:cNvPr>
            <p:cNvSpPr/>
            <p:nvPr/>
          </p:nvSpPr>
          <p:spPr>
            <a:xfrm>
              <a:off x="2963729" y="2189006"/>
              <a:ext cx="1724075" cy="953976"/>
            </a:xfrm>
            <a:prstGeom prst="round2SameRect">
              <a:avLst/>
            </a:prstGeom>
            <a:solidFill>
              <a:srgbClr val="E63888"/>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3" name="Graphic 33" descr="Programmer">
              <a:extLst>
                <a:ext uri="{FF2B5EF4-FFF2-40B4-BE49-F238E27FC236}">
                  <a16:creationId xmlns:a16="http://schemas.microsoft.com/office/drawing/2014/main" id="{9793D2D7-6F7C-4371-90E0-09C24444EE1B}"/>
                </a:ext>
              </a:extLst>
            </p:cNvPr>
            <p:cNvPicPr>
              <a:picLocks noChangeAspect="1"/>
            </p:cNvPicPr>
            <p:nvPr/>
          </p:nvPicPr>
          <p:blipFill rotWithShape="1">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14629" t="13146" r="15309" b="3872"/>
            <a:stretch/>
          </p:blipFill>
          <p:spPr>
            <a:xfrm>
              <a:off x="3555552" y="2235455"/>
              <a:ext cx="540427" cy="640080"/>
            </a:xfrm>
            <a:prstGeom prst="rect">
              <a:avLst/>
            </a:prstGeom>
          </p:spPr>
        </p:pic>
        <p:sp>
          <p:nvSpPr>
            <p:cNvPr id="39" name="CuadroTexto 38">
              <a:extLst>
                <a:ext uri="{FF2B5EF4-FFF2-40B4-BE49-F238E27FC236}">
                  <a16:creationId xmlns:a16="http://schemas.microsoft.com/office/drawing/2014/main" id="{96C9374D-9D8B-4C38-8F76-C8B4B7B2628B}"/>
                </a:ext>
              </a:extLst>
            </p:cNvPr>
            <p:cNvSpPr txBox="1"/>
            <p:nvPr/>
          </p:nvSpPr>
          <p:spPr>
            <a:xfrm>
              <a:off x="3121168" y="2818124"/>
              <a:ext cx="1405561" cy="369332"/>
            </a:xfrm>
            <a:prstGeom prst="rect">
              <a:avLst/>
            </a:prstGeom>
            <a:noFill/>
          </p:spPr>
          <p:txBody>
            <a:bodyPr wrap="square" rtlCol="0">
              <a:spAutoFit/>
            </a:bodyPr>
            <a:lstStyle/>
            <a:p>
              <a:pPr algn="ctr"/>
              <a:r>
                <a:rPr lang="es-ES" b="1" dirty="0">
                  <a:solidFill>
                    <a:schemeClr val="bg1"/>
                  </a:solidFill>
                </a:rPr>
                <a:t>EITS</a:t>
              </a:r>
              <a:endParaRPr lang="es-PE" b="1" dirty="0">
                <a:solidFill>
                  <a:schemeClr val="bg1"/>
                </a:solidFill>
              </a:endParaRPr>
            </a:p>
          </p:txBody>
        </p:sp>
      </p:grpSp>
      <p:sp>
        <p:nvSpPr>
          <p:cNvPr id="53" name="Forma libre: forma 52">
            <a:extLst>
              <a:ext uri="{FF2B5EF4-FFF2-40B4-BE49-F238E27FC236}">
                <a16:creationId xmlns:a16="http://schemas.microsoft.com/office/drawing/2014/main" id="{4C6EC2CF-D1B2-4164-B9B7-3FAB29863365}"/>
              </a:ext>
            </a:extLst>
          </p:cNvPr>
          <p:cNvSpPr/>
          <p:nvPr/>
        </p:nvSpPr>
        <p:spPr>
          <a:xfrm>
            <a:off x="6953071" y="3414119"/>
            <a:ext cx="1526255" cy="1402604"/>
          </a:xfrm>
          <a:custGeom>
            <a:avLst/>
            <a:gdLst>
              <a:gd name="connsiteX0" fmla="*/ 0 w 1526255"/>
              <a:gd name="connsiteY0" fmla="*/ 140260 h 1402604"/>
              <a:gd name="connsiteX1" fmla="*/ 140260 w 1526255"/>
              <a:gd name="connsiteY1" fmla="*/ 0 h 1402604"/>
              <a:gd name="connsiteX2" fmla="*/ 1385995 w 1526255"/>
              <a:gd name="connsiteY2" fmla="*/ 0 h 1402604"/>
              <a:gd name="connsiteX3" fmla="*/ 1526255 w 1526255"/>
              <a:gd name="connsiteY3" fmla="*/ 140260 h 1402604"/>
              <a:gd name="connsiteX4" fmla="*/ 1526255 w 1526255"/>
              <a:gd name="connsiteY4" fmla="*/ 1262344 h 1402604"/>
              <a:gd name="connsiteX5" fmla="*/ 1385995 w 1526255"/>
              <a:gd name="connsiteY5" fmla="*/ 1402604 h 1402604"/>
              <a:gd name="connsiteX6" fmla="*/ 140260 w 1526255"/>
              <a:gd name="connsiteY6" fmla="*/ 1402604 h 1402604"/>
              <a:gd name="connsiteX7" fmla="*/ 0 w 1526255"/>
              <a:gd name="connsiteY7" fmla="*/ 1262344 h 1402604"/>
              <a:gd name="connsiteX8" fmla="*/ 0 w 1526255"/>
              <a:gd name="connsiteY8" fmla="*/ 140260 h 1402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6255" h="1402604">
                <a:moveTo>
                  <a:pt x="0" y="140260"/>
                </a:moveTo>
                <a:cubicBezTo>
                  <a:pt x="0" y="62797"/>
                  <a:pt x="62797" y="0"/>
                  <a:pt x="140260" y="0"/>
                </a:cubicBezTo>
                <a:lnTo>
                  <a:pt x="1385995" y="0"/>
                </a:lnTo>
                <a:cubicBezTo>
                  <a:pt x="1463458" y="0"/>
                  <a:pt x="1526255" y="62797"/>
                  <a:pt x="1526255" y="140260"/>
                </a:cubicBezTo>
                <a:lnTo>
                  <a:pt x="1526255" y="1262344"/>
                </a:lnTo>
                <a:cubicBezTo>
                  <a:pt x="1526255" y="1339807"/>
                  <a:pt x="1463458" y="1402604"/>
                  <a:pt x="1385995" y="1402604"/>
                </a:cubicBezTo>
                <a:lnTo>
                  <a:pt x="140260" y="1402604"/>
                </a:lnTo>
                <a:cubicBezTo>
                  <a:pt x="62797" y="1402604"/>
                  <a:pt x="0" y="1339807"/>
                  <a:pt x="0" y="1262344"/>
                </a:cubicBezTo>
                <a:lnTo>
                  <a:pt x="0" y="140260"/>
                </a:lnTo>
                <a:close/>
              </a:path>
            </a:pathLst>
          </a:custGeom>
          <a:solidFill>
            <a:srgbClr val="B01685"/>
          </a:solidFill>
          <a:scene3d>
            <a:camera prst="orthographicFront"/>
            <a:lightRig rig="flat" dir="t"/>
          </a:scene3d>
          <a:sp3d prstMaterial="plastic">
            <a:bevelT w="120900" h="88900"/>
            <a:bevelB w="88900" h="31750" prst="angle"/>
          </a:sp3d>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txBody>
          <a:bodyPr spcFirstLastPara="0" vert="horz" wrap="square" lIns="109661" tIns="109661" rIns="109661" bIns="109661" numCol="1" spcCol="1270" anchor="ctr" anchorCtr="0">
            <a:noAutofit/>
          </a:bodyPr>
          <a:lstStyle/>
          <a:p>
            <a:pPr marL="0" lvl="0" indent="0" algn="ctr" defTabSz="800100">
              <a:lnSpc>
                <a:spcPct val="90000"/>
              </a:lnSpc>
              <a:spcBef>
                <a:spcPct val="0"/>
              </a:spcBef>
              <a:spcAft>
                <a:spcPct val="35000"/>
              </a:spcAft>
              <a:buNone/>
            </a:pPr>
            <a:r>
              <a:rPr lang="es-ES" sz="1800" kern="1200" dirty="0"/>
              <a:t>Desarrollo y Puesta en PRO</a:t>
            </a:r>
            <a:endParaRPr lang="es-PE" sz="1800" kern="1200" dirty="0"/>
          </a:p>
        </p:txBody>
      </p:sp>
      <p:grpSp>
        <p:nvGrpSpPr>
          <p:cNvPr id="12" name="Grupo 11">
            <a:extLst>
              <a:ext uri="{FF2B5EF4-FFF2-40B4-BE49-F238E27FC236}">
                <a16:creationId xmlns:a16="http://schemas.microsoft.com/office/drawing/2014/main" id="{F195C60A-1DAA-4575-B6E0-D58524FC4286}"/>
              </a:ext>
            </a:extLst>
          </p:cNvPr>
          <p:cNvGrpSpPr/>
          <p:nvPr/>
        </p:nvGrpSpPr>
        <p:grpSpPr>
          <a:xfrm>
            <a:off x="6961941" y="2329686"/>
            <a:ext cx="1517440" cy="918185"/>
            <a:chOff x="7838051" y="2189006"/>
            <a:chExt cx="1724075" cy="998450"/>
          </a:xfrm>
        </p:grpSpPr>
        <p:sp>
          <p:nvSpPr>
            <p:cNvPr id="41" name="Rectangle: Top Corners Rounded 7">
              <a:extLst>
                <a:ext uri="{FF2B5EF4-FFF2-40B4-BE49-F238E27FC236}">
                  <a16:creationId xmlns:a16="http://schemas.microsoft.com/office/drawing/2014/main" id="{FDCEC395-E262-4534-B8A2-1A6C3C18F14E}"/>
                </a:ext>
              </a:extLst>
            </p:cNvPr>
            <p:cNvSpPr/>
            <p:nvPr/>
          </p:nvSpPr>
          <p:spPr>
            <a:xfrm>
              <a:off x="7838051" y="2189006"/>
              <a:ext cx="1724075" cy="953976"/>
            </a:xfrm>
            <a:prstGeom prst="round2SameRect">
              <a:avLst/>
            </a:prstGeom>
            <a:solidFill>
              <a:srgbClr val="E63888"/>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2" name="Graphic 33" descr="Programmer">
              <a:extLst>
                <a:ext uri="{FF2B5EF4-FFF2-40B4-BE49-F238E27FC236}">
                  <a16:creationId xmlns:a16="http://schemas.microsoft.com/office/drawing/2014/main" id="{98567C45-7EE6-49E9-A362-C63723DAB50B}"/>
                </a:ext>
              </a:extLst>
            </p:cNvPr>
            <p:cNvPicPr>
              <a:picLocks noChangeAspect="1"/>
            </p:cNvPicPr>
            <p:nvPr/>
          </p:nvPicPr>
          <p:blipFill rotWithShape="1">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14629" t="13146" r="15309" b="3872"/>
            <a:stretch/>
          </p:blipFill>
          <p:spPr>
            <a:xfrm>
              <a:off x="8429874" y="2235455"/>
              <a:ext cx="540427" cy="640080"/>
            </a:xfrm>
            <a:prstGeom prst="rect">
              <a:avLst/>
            </a:prstGeom>
          </p:spPr>
        </p:pic>
        <p:sp>
          <p:nvSpPr>
            <p:cNvPr id="43" name="CuadroTexto 42">
              <a:extLst>
                <a:ext uri="{FF2B5EF4-FFF2-40B4-BE49-F238E27FC236}">
                  <a16:creationId xmlns:a16="http://schemas.microsoft.com/office/drawing/2014/main" id="{AE500967-A4AD-4015-BB6F-88DB0476212D}"/>
                </a:ext>
              </a:extLst>
            </p:cNvPr>
            <p:cNvSpPr txBox="1"/>
            <p:nvPr/>
          </p:nvSpPr>
          <p:spPr>
            <a:xfrm>
              <a:off x="7995490" y="2818124"/>
              <a:ext cx="1405561" cy="369332"/>
            </a:xfrm>
            <a:prstGeom prst="rect">
              <a:avLst/>
            </a:prstGeom>
            <a:noFill/>
          </p:spPr>
          <p:txBody>
            <a:bodyPr wrap="square" rtlCol="0">
              <a:spAutoFit/>
            </a:bodyPr>
            <a:lstStyle/>
            <a:p>
              <a:pPr algn="ctr"/>
              <a:r>
                <a:rPr lang="es-ES" b="1" dirty="0">
                  <a:solidFill>
                    <a:schemeClr val="bg1"/>
                  </a:solidFill>
                </a:rPr>
                <a:t>EITS</a:t>
              </a:r>
              <a:endParaRPr lang="es-PE" b="1" dirty="0">
                <a:solidFill>
                  <a:schemeClr val="bg1"/>
                </a:solidFill>
              </a:endParaRPr>
            </a:p>
          </p:txBody>
        </p:sp>
      </p:grpSp>
      <p:sp>
        <p:nvSpPr>
          <p:cNvPr id="44" name="Diagrama de flujo: conector 43">
            <a:extLst>
              <a:ext uri="{FF2B5EF4-FFF2-40B4-BE49-F238E27FC236}">
                <a16:creationId xmlns:a16="http://schemas.microsoft.com/office/drawing/2014/main" id="{F8EF53FB-8DF6-43FF-9D43-F51DD275AD6A}"/>
              </a:ext>
            </a:extLst>
          </p:cNvPr>
          <p:cNvSpPr/>
          <p:nvPr/>
        </p:nvSpPr>
        <p:spPr>
          <a:xfrm>
            <a:off x="7362130" y="4601820"/>
            <a:ext cx="789932" cy="758757"/>
          </a:xfrm>
          <a:prstGeom prst="flowChartConnector">
            <a:avLst/>
          </a:prstGeom>
          <a:solidFill>
            <a:srgbClr val="632678"/>
          </a:solidFill>
          <a:ln w="635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600" b="1" dirty="0"/>
              <a:t>5 días</a:t>
            </a:r>
            <a:endParaRPr lang="es-PE" sz="1600" b="1" dirty="0"/>
          </a:p>
        </p:txBody>
      </p:sp>
      <p:sp>
        <p:nvSpPr>
          <p:cNvPr id="10" name="CuadroTexto 9">
            <a:extLst>
              <a:ext uri="{FF2B5EF4-FFF2-40B4-BE49-F238E27FC236}">
                <a16:creationId xmlns:a16="http://schemas.microsoft.com/office/drawing/2014/main" id="{179F53ED-2CFF-4BE9-A4B2-389636889E41}"/>
              </a:ext>
            </a:extLst>
          </p:cNvPr>
          <p:cNvSpPr txBox="1"/>
          <p:nvPr/>
        </p:nvSpPr>
        <p:spPr>
          <a:xfrm>
            <a:off x="8865139" y="1363779"/>
            <a:ext cx="3166225" cy="3139321"/>
          </a:xfrm>
          <a:prstGeom prst="rect">
            <a:avLst/>
          </a:prstGeom>
          <a:noFill/>
        </p:spPr>
        <p:txBody>
          <a:bodyPr wrap="square" rtlCol="0">
            <a:spAutoFit/>
          </a:bodyPr>
          <a:lstStyle/>
          <a:p>
            <a:r>
              <a:rPr lang="es-ES" dirty="0"/>
              <a:t>Tiempo dedicado al desarrollo de la solución solicitada: </a:t>
            </a:r>
          </a:p>
          <a:p>
            <a:r>
              <a:rPr lang="es-ES" b="1" dirty="0"/>
              <a:t>Aprox. 6 días</a:t>
            </a:r>
          </a:p>
          <a:p>
            <a:r>
              <a:rPr lang="es-ES" b="1" dirty="0"/>
              <a:t>Antes Aprox. Entre 13 – 20 días </a:t>
            </a:r>
          </a:p>
          <a:p>
            <a:endParaRPr lang="es-ES" dirty="0"/>
          </a:p>
          <a:p>
            <a:r>
              <a:rPr lang="es-ES" dirty="0"/>
              <a:t>El costo por dedicar recursos al desarrollo:</a:t>
            </a:r>
          </a:p>
          <a:p>
            <a:endParaRPr lang="es-ES" dirty="0"/>
          </a:p>
          <a:p>
            <a:endParaRPr lang="es-ES" dirty="0"/>
          </a:p>
          <a:p>
            <a:endParaRPr lang="es-ES" dirty="0"/>
          </a:p>
          <a:p>
            <a:endParaRPr lang="es-PE" dirty="0"/>
          </a:p>
        </p:txBody>
      </p:sp>
      <p:sp>
        <p:nvSpPr>
          <p:cNvPr id="45" name="Diagrama de flujo: conector 44">
            <a:extLst>
              <a:ext uri="{FF2B5EF4-FFF2-40B4-BE49-F238E27FC236}">
                <a16:creationId xmlns:a16="http://schemas.microsoft.com/office/drawing/2014/main" id="{47AAC2CA-7717-413E-8A08-089C7D478642}"/>
              </a:ext>
            </a:extLst>
          </p:cNvPr>
          <p:cNvSpPr/>
          <p:nvPr/>
        </p:nvSpPr>
        <p:spPr>
          <a:xfrm>
            <a:off x="9602119" y="4256766"/>
            <a:ext cx="1298110" cy="1237455"/>
          </a:xfrm>
          <a:prstGeom prst="flowChartConnector">
            <a:avLst/>
          </a:prstGeom>
          <a:solidFill>
            <a:srgbClr val="632678"/>
          </a:solidFill>
          <a:ln w="635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sz="1700" b="1" dirty="0"/>
          </a:p>
        </p:txBody>
      </p:sp>
      <p:sp>
        <p:nvSpPr>
          <p:cNvPr id="63" name="Signo más 62">
            <a:extLst>
              <a:ext uri="{FF2B5EF4-FFF2-40B4-BE49-F238E27FC236}">
                <a16:creationId xmlns:a16="http://schemas.microsoft.com/office/drawing/2014/main" id="{F44F4DEE-24C3-41D0-BADF-30D0359BCC7C}"/>
              </a:ext>
            </a:extLst>
          </p:cNvPr>
          <p:cNvSpPr/>
          <p:nvPr/>
        </p:nvSpPr>
        <p:spPr>
          <a:xfrm>
            <a:off x="2011929" y="4657305"/>
            <a:ext cx="660961" cy="623324"/>
          </a:xfrm>
          <a:prstGeom prst="mathPlus">
            <a:avLst/>
          </a:prstGeom>
          <a:solidFill>
            <a:srgbClr val="63666A"/>
          </a:solidFill>
          <a:ln>
            <a:solidFill>
              <a:srgbClr val="6326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65" name="Signo más 64">
            <a:extLst>
              <a:ext uri="{FF2B5EF4-FFF2-40B4-BE49-F238E27FC236}">
                <a16:creationId xmlns:a16="http://schemas.microsoft.com/office/drawing/2014/main" id="{C29A55D1-071A-453A-B127-EC1FC901CDC0}"/>
              </a:ext>
            </a:extLst>
          </p:cNvPr>
          <p:cNvSpPr/>
          <p:nvPr/>
        </p:nvSpPr>
        <p:spPr>
          <a:xfrm>
            <a:off x="4154250" y="4655418"/>
            <a:ext cx="660961" cy="623324"/>
          </a:xfrm>
          <a:prstGeom prst="mathPlus">
            <a:avLst/>
          </a:prstGeom>
          <a:solidFill>
            <a:srgbClr val="63666A"/>
          </a:solidFill>
          <a:ln>
            <a:solidFill>
              <a:srgbClr val="6326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66" name="Signo más 65">
            <a:extLst>
              <a:ext uri="{FF2B5EF4-FFF2-40B4-BE49-F238E27FC236}">
                <a16:creationId xmlns:a16="http://schemas.microsoft.com/office/drawing/2014/main" id="{D11DD64D-AEA3-4A36-8453-C9919F86FD58}"/>
              </a:ext>
            </a:extLst>
          </p:cNvPr>
          <p:cNvSpPr/>
          <p:nvPr/>
        </p:nvSpPr>
        <p:spPr>
          <a:xfrm>
            <a:off x="6315356" y="4655418"/>
            <a:ext cx="660961" cy="623324"/>
          </a:xfrm>
          <a:prstGeom prst="mathPlus">
            <a:avLst/>
          </a:prstGeom>
          <a:solidFill>
            <a:srgbClr val="63666A"/>
          </a:solidFill>
          <a:ln>
            <a:solidFill>
              <a:srgbClr val="6326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60" name="Es igual a 59">
            <a:extLst>
              <a:ext uri="{FF2B5EF4-FFF2-40B4-BE49-F238E27FC236}">
                <a16:creationId xmlns:a16="http://schemas.microsoft.com/office/drawing/2014/main" id="{FEBD3EAB-C55D-463D-9C94-82D0D4972720}"/>
              </a:ext>
            </a:extLst>
          </p:cNvPr>
          <p:cNvSpPr/>
          <p:nvPr/>
        </p:nvSpPr>
        <p:spPr>
          <a:xfrm>
            <a:off x="8577836" y="4695153"/>
            <a:ext cx="789932" cy="543854"/>
          </a:xfrm>
          <a:prstGeom prst="mathEqual">
            <a:avLst/>
          </a:prstGeom>
          <a:solidFill>
            <a:srgbClr val="63666A"/>
          </a:solidFill>
          <a:ln>
            <a:solidFill>
              <a:srgbClr val="6326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solidFill>
                <a:schemeClr val="tx1"/>
              </a:solidFill>
            </a:endParaRPr>
          </a:p>
        </p:txBody>
      </p:sp>
      <p:pic>
        <p:nvPicPr>
          <p:cNvPr id="4" name="Gráfico 3" descr="Reloj de arena">
            <a:extLst>
              <a:ext uri="{FF2B5EF4-FFF2-40B4-BE49-F238E27FC236}">
                <a16:creationId xmlns:a16="http://schemas.microsoft.com/office/drawing/2014/main" id="{795EC13D-27B2-416A-AB4A-E7D851AEDE2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989327" y="4368164"/>
            <a:ext cx="501234" cy="501234"/>
          </a:xfrm>
          <a:prstGeom prst="rect">
            <a:avLst/>
          </a:prstGeom>
        </p:spPr>
      </p:pic>
      <p:sp>
        <p:nvSpPr>
          <p:cNvPr id="5" name="CuadroTexto 4">
            <a:extLst>
              <a:ext uri="{FF2B5EF4-FFF2-40B4-BE49-F238E27FC236}">
                <a16:creationId xmlns:a16="http://schemas.microsoft.com/office/drawing/2014/main" id="{733BB5EA-F33E-40BD-9FBE-BCB296B4AABE}"/>
              </a:ext>
            </a:extLst>
          </p:cNvPr>
          <p:cNvSpPr txBox="1"/>
          <p:nvPr/>
        </p:nvSpPr>
        <p:spPr>
          <a:xfrm>
            <a:off x="9274826" y="3926166"/>
            <a:ext cx="2187415" cy="400110"/>
          </a:xfrm>
          <a:prstGeom prst="rect">
            <a:avLst/>
          </a:prstGeom>
          <a:noFill/>
        </p:spPr>
        <p:txBody>
          <a:bodyPr wrap="square" rtlCol="0">
            <a:spAutoFit/>
          </a:bodyPr>
          <a:lstStyle/>
          <a:p>
            <a:r>
              <a:rPr lang="es-ES" sz="2000" b="1" dirty="0"/>
              <a:t>Time </a:t>
            </a:r>
            <a:r>
              <a:rPr lang="es-ES" sz="2000" b="1" dirty="0" err="1"/>
              <a:t>to</a:t>
            </a:r>
            <a:r>
              <a:rPr lang="es-ES" sz="2000" b="1" dirty="0"/>
              <a:t> </a:t>
            </a:r>
            <a:r>
              <a:rPr lang="es-ES" sz="2000" b="1" dirty="0" err="1"/>
              <a:t>market</a:t>
            </a:r>
            <a:endParaRPr lang="es-PE" sz="2000" b="1" dirty="0"/>
          </a:p>
        </p:txBody>
      </p:sp>
      <p:sp>
        <p:nvSpPr>
          <p:cNvPr id="9" name="CuadroTexto 8">
            <a:extLst>
              <a:ext uri="{FF2B5EF4-FFF2-40B4-BE49-F238E27FC236}">
                <a16:creationId xmlns:a16="http://schemas.microsoft.com/office/drawing/2014/main" id="{86E1BCD4-DBD8-4331-97A2-4B47A5569013}"/>
              </a:ext>
            </a:extLst>
          </p:cNvPr>
          <p:cNvSpPr txBox="1"/>
          <p:nvPr/>
        </p:nvSpPr>
        <p:spPr>
          <a:xfrm>
            <a:off x="9821467" y="4854501"/>
            <a:ext cx="888442" cy="369609"/>
          </a:xfrm>
          <a:prstGeom prst="rect">
            <a:avLst/>
          </a:prstGeom>
          <a:noFill/>
        </p:spPr>
        <p:txBody>
          <a:bodyPr wrap="square" rtlCol="0">
            <a:spAutoFit/>
          </a:bodyPr>
          <a:lstStyle/>
          <a:p>
            <a:r>
              <a:rPr lang="es-ES" b="1" dirty="0">
                <a:solidFill>
                  <a:schemeClr val="bg1"/>
                </a:solidFill>
              </a:rPr>
              <a:t>12 días</a:t>
            </a:r>
            <a:endParaRPr lang="es-PE" b="1" dirty="0">
              <a:solidFill>
                <a:schemeClr val="bg1"/>
              </a:solidFill>
            </a:endParaRPr>
          </a:p>
        </p:txBody>
      </p:sp>
    </p:spTree>
    <p:extLst>
      <p:ext uri="{BB962C8B-B14F-4D97-AF65-F5344CB8AC3E}">
        <p14:creationId xmlns:p14="http://schemas.microsoft.com/office/powerpoint/2010/main" val="2358510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48"/>
                                        </p:tgtEl>
                                        <p:attrNameLst>
                                          <p:attrName>style.visibility</p:attrName>
                                        </p:attrNameLst>
                                      </p:cBhvr>
                                      <p:to>
                                        <p:strVal val="visible"/>
                                      </p:to>
                                    </p:set>
                                    <p:anim calcmode="lin" valueType="num">
                                      <p:cBhvr>
                                        <p:cTn id="7" dur="500" fill="hold"/>
                                        <p:tgtEl>
                                          <p:spTgt spid="48"/>
                                        </p:tgtEl>
                                        <p:attrNameLst>
                                          <p:attrName>ppt_w</p:attrName>
                                        </p:attrNameLst>
                                      </p:cBhvr>
                                      <p:tavLst>
                                        <p:tav tm="0">
                                          <p:val>
                                            <p:fltVal val="0"/>
                                          </p:val>
                                        </p:tav>
                                        <p:tav tm="100000">
                                          <p:val>
                                            <p:strVal val="#ppt_w"/>
                                          </p:val>
                                        </p:tav>
                                      </p:tavLst>
                                    </p:anim>
                                    <p:anim calcmode="lin" valueType="num">
                                      <p:cBhvr>
                                        <p:cTn id="8" dur="500" fill="hold"/>
                                        <p:tgtEl>
                                          <p:spTgt spid="48"/>
                                        </p:tgtEl>
                                        <p:attrNameLst>
                                          <p:attrName>ppt_h</p:attrName>
                                        </p:attrNameLst>
                                      </p:cBhvr>
                                      <p:tavLst>
                                        <p:tav tm="0">
                                          <p:val>
                                            <p:fltVal val="0"/>
                                          </p:val>
                                        </p:tav>
                                        <p:tav tm="100000">
                                          <p:val>
                                            <p:strVal val="#ppt_h"/>
                                          </p:val>
                                        </p:tav>
                                      </p:tavLst>
                                    </p:anim>
                                    <p:animEffect transition="in" filter="fade">
                                      <p:cBhvr>
                                        <p:cTn id="9" dur="500"/>
                                        <p:tgtEl>
                                          <p:spTgt spid="48"/>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50"/>
                                        </p:tgtEl>
                                        <p:attrNameLst>
                                          <p:attrName>style.visibility</p:attrName>
                                        </p:attrNameLst>
                                      </p:cBhvr>
                                      <p:to>
                                        <p:strVal val="visible"/>
                                      </p:to>
                                    </p:set>
                                    <p:anim calcmode="lin" valueType="num">
                                      <p:cBhvr>
                                        <p:cTn id="13" dur="500" fill="hold"/>
                                        <p:tgtEl>
                                          <p:spTgt spid="50"/>
                                        </p:tgtEl>
                                        <p:attrNameLst>
                                          <p:attrName>ppt_w</p:attrName>
                                        </p:attrNameLst>
                                      </p:cBhvr>
                                      <p:tavLst>
                                        <p:tav tm="0">
                                          <p:val>
                                            <p:fltVal val="0"/>
                                          </p:val>
                                        </p:tav>
                                        <p:tav tm="100000">
                                          <p:val>
                                            <p:strVal val="#ppt_w"/>
                                          </p:val>
                                        </p:tav>
                                      </p:tavLst>
                                    </p:anim>
                                    <p:anim calcmode="lin" valueType="num">
                                      <p:cBhvr>
                                        <p:cTn id="14" dur="500" fill="hold"/>
                                        <p:tgtEl>
                                          <p:spTgt spid="50"/>
                                        </p:tgtEl>
                                        <p:attrNameLst>
                                          <p:attrName>ppt_h</p:attrName>
                                        </p:attrNameLst>
                                      </p:cBhvr>
                                      <p:tavLst>
                                        <p:tav tm="0">
                                          <p:val>
                                            <p:fltVal val="0"/>
                                          </p:val>
                                        </p:tav>
                                        <p:tav tm="100000">
                                          <p:val>
                                            <p:strVal val="#ppt_h"/>
                                          </p:val>
                                        </p:tav>
                                      </p:tavLst>
                                    </p:anim>
                                    <p:animEffect transition="in" filter="fade">
                                      <p:cBhvr>
                                        <p:cTn id="15" dur="500"/>
                                        <p:tgtEl>
                                          <p:spTgt spid="50"/>
                                        </p:tgtEl>
                                      </p:cBhvr>
                                    </p:animEffect>
                                  </p:childTnLst>
                                </p:cTn>
                              </p:par>
                            </p:childTnLst>
                          </p:cTn>
                        </p:par>
                        <p:par>
                          <p:cTn id="16" fill="hold">
                            <p:stCondLst>
                              <p:cond delay="1000"/>
                            </p:stCondLst>
                            <p:childTnLst>
                              <p:par>
                                <p:cTn id="17" presetID="53" presetClass="entr" presetSubtype="16" fill="hold" grpId="0" nodeType="afterEffect">
                                  <p:stCondLst>
                                    <p:cond delay="0"/>
                                  </p:stCondLst>
                                  <p:childTnLst>
                                    <p:set>
                                      <p:cBhvr>
                                        <p:cTn id="18" dur="1" fill="hold">
                                          <p:stCondLst>
                                            <p:cond delay="0"/>
                                          </p:stCondLst>
                                        </p:cTn>
                                        <p:tgtEl>
                                          <p:spTgt spid="52"/>
                                        </p:tgtEl>
                                        <p:attrNameLst>
                                          <p:attrName>style.visibility</p:attrName>
                                        </p:attrNameLst>
                                      </p:cBhvr>
                                      <p:to>
                                        <p:strVal val="visible"/>
                                      </p:to>
                                    </p:set>
                                    <p:anim calcmode="lin" valueType="num">
                                      <p:cBhvr>
                                        <p:cTn id="19" dur="500" fill="hold"/>
                                        <p:tgtEl>
                                          <p:spTgt spid="52"/>
                                        </p:tgtEl>
                                        <p:attrNameLst>
                                          <p:attrName>ppt_w</p:attrName>
                                        </p:attrNameLst>
                                      </p:cBhvr>
                                      <p:tavLst>
                                        <p:tav tm="0">
                                          <p:val>
                                            <p:fltVal val="0"/>
                                          </p:val>
                                        </p:tav>
                                        <p:tav tm="100000">
                                          <p:val>
                                            <p:strVal val="#ppt_w"/>
                                          </p:val>
                                        </p:tav>
                                      </p:tavLst>
                                    </p:anim>
                                    <p:anim calcmode="lin" valueType="num">
                                      <p:cBhvr>
                                        <p:cTn id="20" dur="500" fill="hold"/>
                                        <p:tgtEl>
                                          <p:spTgt spid="52"/>
                                        </p:tgtEl>
                                        <p:attrNameLst>
                                          <p:attrName>ppt_h</p:attrName>
                                        </p:attrNameLst>
                                      </p:cBhvr>
                                      <p:tavLst>
                                        <p:tav tm="0">
                                          <p:val>
                                            <p:fltVal val="0"/>
                                          </p:val>
                                        </p:tav>
                                        <p:tav tm="100000">
                                          <p:val>
                                            <p:strVal val="#ppt_h"/>
                                          </p:val>
                                        </p:tav>
                                      </p:tavLst>
                                    </p:anim>
                                    <p:animEffect transition="in" filter="fade">
                                      <p:cBhvr>
                                        <p:cTn id="21"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50" grpId="0" animBg="1"/>
      <p:bldP spid="5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916281-30A8-4803-A519-8D882D56D6E3}"/>
              </a:ext>
            </a:extLst>
          </p:cNvPr>
          <p:cNvSpPr>
            <a:spLocks noGrp="1"/>
          </p:cNvSpPr>
          <p:nvPr>
            <p:ph type="title"/>
          </p:nvPr>
        </p:nvSpPr>
        <p:spPr/>
        <p:txBody>
          <a:bodyPr/>
          <a:lstStyle/>
          <a:p>
            <a:r>
              <a:rPr lang="en-US" sz="2800" dirty="0"/>
              <a:t>For clients, the business case for cloud is sound - they expect to  accelerate innovation, improve agility, and simplify their IT environment</a:t>
            </a:r>
          </a:p>
        </p:txBody>
      </p:sp>
      <p:sp>
        <p:nvSpPr>
          <p:cNvPr id="3" name="Rectangle: Rounded Corners 2">
            <a:extLst>
              <a:ext uri="{FF2B5EF4-FFF2-40B4-BE49-F238E27FC236}">
                <a16:creationId xmlns:a16="http://schemas.microsoft.com/office/drawing/2014/main" id="{16B1425E-0A7C-4D6D-9BA5-2B8C5CCEFF5E}"/>
              </a:ext>
            </a:extLst>
          </p:cNvPr>
          <p:cNvSpPr/>
          <p:nvPr/>
        </p:nvSpPr>
        <p:spPr>
          <a:xfrm>
            <a:off x="465868" y="1637944"/>
            <a:ext cx="11257200" cy="4206240"/>
          </a:xfrm>
          <a:prstGeom prst="roundRect">
            <a:avLst>
              <a:gd name="adj" fmla="val 8946"/>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6A74AF27-A50E-479B-8C7B-61934EF1ABFA}"/>
              </a:ext>
            </a:extLst>
          </p:cNvPr>
          <p:cNvSpPr txBox="1"/>
          <p:nvPr/>
        </p:nvSpPr>
        <p:spPr>
          <a:xfrm>
            <a:off x="921240" y="1817087"/>
            <a:ext cx="8028796" cy="424732"/>
          </a:xfrm>
          <a:prstGeom prst="rect">
            <a:avLst/>
          </a:prstGeom>
          <a:noFill/>
        </p:spPr>
        <p:txBody>
          <a:bodyPr wrap="square" rtlCol="0">
            <a:spAutoFit/>
          </a:bodyPr>
          <a:lstStyle/>
          <a:p>
            <a:pPr>
              <a:lnSpc>
                <a:spcPct val="90000"/>
              </a:lnSpc>
            </a:pPr>
            <a:r>
              <a:rPr lang="en-US" sz="2400" b="1" spc="-30" dirty="0">
                <a:latin typeface="+mj-lt"/>
              </a:rPr>
              <a:t>Clients top reasons for considering cloud technology</a:t>
            </a:r>
          </a:p>
        </p:txBody>
      </p:sp>
      <p:sp>
        <p:nvSpPr>
          <p:cNvPr id="5" name="TextBox 4">
            <a:extLst>
              <a:ext uri="{FF2B5EF4-FFF2-40B4-BE49-F238E27FC236}">
                <a16:creationId xmlns:a16="http://schemas.microsoft.com/office/drawing/2014/main" id="{B06AD066-30C9-420E-8E03-66E118AC64D7}"/>
              </a:ext>
            </a:extLst>
          </p:cNvPr>
          <p:cNvSpPr txBox="1"/>
          <p:nvPr/>
        </p:nvSpPr>
        <p:spPr>
          <a:xfrm>
            <a:off x="672585" y="6001922"/>
            <a:ext cx="9204716" cy="276999"/>
          </a:xfrm>
          <a:prstGeom prst="rect">
            <a:avLst/>
          </a:prstGeom>
          <a:noFill/>
        </p:spPr>
        <p:txBody>
          <a:bodyPr wrap="square" rtlCol="0">
            <a:spAutoFit/>
          </a:bodyPr>
          <a:lstStyle/>
          <a:p>
            <a:pPr>
              <a:buClr>
                <a:srgbClr val="FF0000"/>
              </a:buClr>
            </a:pPr>
            <a:r>
              <a:rPr lang="en-US" sz="1200" i="1" dirty="0"/>
              <a:t>Source:  Experian market research (2016). Percentage choosing this reason in their top 3 for considering SaaS.  </a:t>
            </a:r>
          </a:p>
        </p:txBody>
      </p:sp>
      <p:sp>
        <p:nvSpPr>
          <p:cNvPr id="15" name="Freeform 44">
            <a:extLst>
              <a:ext uri="{FF2B5EF4-FFF2-40B4-BE49-F238E27FC236}">
                <a16:creationId xmlns:a16="http://schemas.microsoft.com/office/drawing/2014/main" id="{53C30CB8-6DD9-4045-8527-10F7EB62687E}"/>
              </a:ext>
            </a:extLst>
          </p:cNvPr>
          <p:cNvSpPr>
            <a:spLocks noChangeAspect="1" noEditPoints="1"/>
          </p:cNvSpPr>
          <p:nvPr/>
        </p:nvSpPr>
        <p:spPr bwMode="auto">
          <a:xfrm>
            <a:off x="4157560" y="2791912"/>
            <a:ext cx="1117383" cy="1097280"/>
          </a:xfrm>
          <a:custGeom>
            <a:avLst/>
            <a:gdLst>
              <a:gd name="T0" fmla="*/ 347 w 447"/>
              <a:gd name="T1" fmla="*/ 173 h 439"/>
              <a:gd name="T2" fmla="*/ 295 w 447"/>
              <a:gd name="T3" fmla="*/ 77 h 439"/>
              <a:gd name="T4" fmla="*/ 173 w 447"/>
              <a:gd name="T5" fmla="*/ 75 h 439"/>
              <a:gd name="T6" fmla="*/ 131 w 447"/>
              <a:gd name="T7" fmla="*/ 180 h 439"/>
              <a:gd name="T8" fmla="*/ 162 w 447"/>
              <a:gd name="T9" fmla="*/ 174 h 439"/>
              <a:gd name="T10" fmla="*/ 236 w 447"/>
              <a:gd name="T11" fmla="*/ 122 h 439"/>
              <a:gd name="T12" fmla="*/ 26 w 447"/>
              <a:gd name="T13" fmla="*/ 285 h 439"/>
              <a:gd name="T14" fmla="*/ 26 w 447"/>
              <a:gd name="T15" fmla="*/ 332 h 439"/>
              <a:gd name="T16" fmla="*/ 161 w 447"/>
              <a:gd name="T17" fmla="*/ 323 h 439"/>
              <a:gd name="T18" fmla="*/ 268 w 447"/>
              <a:gd name="T19" fmla="*/ 308 h 439"/>
              <a:gd name="T20" fmla="*/ 223 w 447"/>
              <a:gd name="T21" fmla="*/ 436 h 439"/>
              <a:gd name="T22" fmla="*/ 254 w 447"/>
              <a:gd name="T23" fmla="*/ 426 h 439"/>
              <a:gd name="T24" fmla="*/ 318 w 447"/>
              <a:gd name="T25" fmla="*/ 281 h 439"/>
              <a:gd name="T26" fmla="*/ 292 w 447"/>
              <a:gd name="T27" fmla="*/ 174 h 439"/>
              <a:gd name="T28" fmla="*/ 327 w 447"/>
              <a:gd name="T29" fmla="*/ 225 h 439"/>
              <a:gd name="T30" fmla="*/ 423 w 447"/>
              <a:gd name="T31" fmla="*/ 229 h 439"/>
              <a:gd name="T32" fmla="*/ 440 w 447"/>
              <a:gd name="T33" fmla="*/ 222 h 439"/>
              <a:gd name="T34" fmla="*/ 424 w 447"/>
              <a:gd name="T35" fmla="*/ 182 h 439"/>
              <a:gd name="T36" fmla="*/ 423 w 447"/>
              <a:gd name="T37" fmla="*/ 220 h 439"/>
              <a:gd name="T38" fmla="*/ 311 w 447"/>
              <a:gd name="T39" fmla="*/ 204 h 439"/>
              <a:gd name="T40" fmla="*/ 295 w 447"/>
              <a:gd name="T41" fmla="*/ 158 h 439"/>
              <a:gd name="T42" fmla="*/ 248 w 447"/>
              <a:gd name="T43" fmla="*/ 222 h 439"/>
              <a:gd name="T44" fmla="*/ 312 w 447"/>
              <a:gd name="T45" fmla="*/ 288 h 439"/>
              <a:gd name="T46" fmla="*/ 316 w 447"/>
              <a:gd name="T47" fmla="*/ 310 h 439"/>
              <a:gd name="T48" fmla="*/ 233 w 447"/>
              <a:gd name="T49" fmla="*/ 429 h 439"/>
              <a:gd name="T50" fmla="*/ 224 w 447"/>
              <a:gd name="T51" fmla="*/ 407 h 439"/>
              <a:gd name="T52" fmla="*/ 277 w 447"/>
              <a:gd name="T53" fmla="*/ 303 h 439"/>
              <a:gd name="T54" fmla="*/ 212 w 447"/>
              <a:gd name="T55" fmla="*/ 251 h 439"/>
              <a:gd name="T56" fmla="*/ 153 w 447"/>
              <a:gd name="T57" fmla="*/ 318 h 439"/>
              <a:gd name="T58" fmla="*/ 139 w 447"/>
              <a:gd name="T59" fmla="*/ 325 h 439"/>
              <a:gd name="T60" fmla="*/ 10 w 447"/>
              <a:gd name="T61" fmla="*/ 308 h 439"/>
              <a:gd name="T62" fmla="*/ 128 w 447"/>
              <a:gd name="T63" fmla="*/ 292 h 439"/>
              <a:gd name="T64" fmla="*/ 248 w 447"/>
              <a:gd name="T65" fmla="*/ 121 h 439"/>
              <a:gd name="T66" fmla="*/ 244 w 447"/>
              <a:gd name="T67" fmla="*/ 113 h 439"/>
              <a:gd name="T68" fmla="*/ 201 w 447"/>
              <a:gd name="T69" fmla="*/ 110 h 439"/>
              <a:gd name="T70" fmla="*/ 143 w 447"/>
              <a:gd name="T71" fmla="*/ 175 h 439"/>
              <a:gd name="T72" fmla="*/ 134 w 447"/>
              <a:gd name="T73" fmla="*/ 153 h 439"/>
              <a:gd name="T74" fmla="*/ 197 w 447"/>
              <a:gd name="T75" fmla="*/ 73 h 439"/>
              <a:gd name="T76" fmla="*/ 316 w 447"/>
              <a:gd name="T77" fmla="*/ 104 h 439"/>
              <a:gd name="T78" fmla="*/ 343 w 447"/>
              <a:gd name="T79" fmla="*/ 182 h 439"/>
              <a:gd name="T80" fmla="*/ 423 w 447"/>
              <a:gd name="T81" fmla="*/ 192 h 439"/>
              <a:gd name="T82" fmla="*/ 433 w 447"/>
              <a:gd name="T83" fmla="*/ 216 h 439"/>
              <a:gd name="T84" fmla="*/ 339 w 447"/>
              <a:gd name="T85" fmla="*/ 91 h 439"/>
              <a:gd name="T86" fmla="*/ 378 w 447"/>
              <a:gd name="T87" fmla="*/ 67 h 439"/>
              <a:gd name="T88" fmla="*/ 361 w 447"/>
              <a:gd name="T89" fmla="*/ 5 h 439"/>
              <a:gd name="T90" fmla="*/ 299 w 447"/>
              <a:gd name="T91" fmla="*/ 23 h 439"/>
              <a:gd name="T92" fmla="*/ 317 w 447"/>
              <a:gd name="T93" fmla="*/ 85 h 439"/>
              <a:gd name="T94" fmla="*/ 339 w 447"/>
              <a:gd name="T95" fmla="*/ 9 h 439"/>
              <a:gd name="T96" fmla="*/ 373 w 447"/>
              <a:gd name="T97" fmla="*/ 35 h 439"/>
              <a:gd name="T98" fmla="*/ 339 w 447"/>
              <a:gd name="T99" fmla="*/ 82 h 439"/>
              <a:gd name="T100" fmla="*/ 304 w 447"/>
              <a:gd name="T101" fmla="*/ 55 h 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47" h="439">
                <a:moveTo>
                  <a:pt x="424" y="182"/>
                </a:moveTo>
                <a:cubicBezTo>
                  <a:pt x="347" y="173"/>
                  <a:pt x="347" y="173"/>
                  <a:pt x="347" y="173"/>
                </a:cubicBezTo>
                <a:cubicBezTo>
                  <a:pt x="325" y="102"/>
                  <a:pt x="325" y="102"/>
                  <a:pt x="325" y="102"/>
                </a:cubicBezTo>
                <a:cubicBezTo>
                  <a:pt x="321" y="90"/>
                  <a:pt x="308" y="79"/>
                  <a:pt x="295" y="77"/>
                </a:cubicBezTo>
                <a:cubicBezTo>
                  <a:pt x="198" y="64"/>
                  <a:pt x="198" y="64"/>
                  <a:pt x="198" y="64"/>
                </a:cubicBezTo>
                <a:cubicBezTo>
                  <a:pt x="188" y="62"/>
                  <a:pt x="179" y="67"/>
                  <a:pt x="173" y="75"/>
                </a:cubicBezTo>
                <a:cubicBezTo>
                  <a:pt x="126" y="148"/>
                  <a:pt x="126" y="148"/>
                  <a:pt x="126" y="148"/>
                </a:cubicBezTo>
                <a:cubicBezTo>
                  <a:pt x="118" y="158"/>
                  <a:pt x="120" y="171"/>
                  <a:pt x="131" y="180"/>
                </a:cubicBezTo>
                <a:cubicBezTo>
                  <a:pt x="135" y="183"/>
                  <a:pt x="138" y="185"/>
                  <a:pt x="143" y="185"/>
                </a:cubicBezTo>
                <a:cubicBezTo>
                  <a:pt x="151" y="185"/>
                  <a:pt x="159" y="179"/>
                  <a:pt x="162" y="174"/>
                </a:cubicBezTo>
                <a:cubicBezTo>
                  <a:pt x="206" y="118"/>
                  <a:pt x="206" y="118"/>
                  <a:pt x="206" y="118"/>
                </a:cubicBezTo>
                <a:cubicBezTo>
                  <a:pt x="236" y="122"/>
                  <a:pt x="236" y="122"/>
                  <a:pt x="236" y="122"/>
                </a:cubicBezTo>
                <a:cubicBezTo>
                  <a:pt x="125" y="282"/>
                  <a:pt x="125" y="282"/>
                  <a:pt x="125" y="282"/>
                </a:cubicBezTo>
                <a:cubicBezTo>
                  <a:pt x="26" y="285"/>
                  <a:pt x="26" y="285"/>
                  <a:pt x="26" y="285"/>
                </a:cubicBezTo>
                <a:cubicBezTo>
                  <a:pt x="12" y="285"/>
                  <a:pt x="0" y="295"/>
                  <a:pt x="0" y="308"/>
                </a:cubicBezTo>
                <a:cubicBezTo>
                  <a:pt x="0" y="322"/>
                  <a:pt x="12" y="332"/>
                  <a:pt x="26" y="332"/>
                </a:cubicBezTo>
                <a:cubicBezTo>
                  <a:pt x="139" y="335"/>
                  <a:pt x="139" y="335"/>
                  <a:pt x="139" y="335"/>
                </a:cubicBezTo>
                <a:cubicBezTo>
                  <a:pt x="148" y="335"/>
                  <a:pt x="156" y="330"/>
                  <a:pt x="161" y="323"/>
                </a:cubicBezTo>
                <a:cubicBezTo>
                  <a:pt x="213" y="263"/>
                  <a:pt x="213" y="263"/>
                  <a:pt x="213" y="263"/>
                </a:cubicBezTo>
                <a:cubicBezTo>
                  <a:pt x="268" y="308"/>
                  <a:pt x="268" y="308"/>
                  <a:pt x="268" y="308"/>
                </a:cubicBezTo>
                <a:cubicBezTo>
                  <a:pt x="215" y="403"/>
                  <a:pt x="215" y="403"/>
                  <a:pt x="215" y="403"/>
                </a:cubicBezTo>
                <a:cubicBezTo>
                  <a:pt x="208" y="415"/>
                  <a:pt x="211" y="429"/>
                  <a:pt x="223" y="436"/>
                </a:cubicBezTo>
                <a:cubicBezTo>
                  <a:pt x="226" y="438"/>
                  <a:pt x="229" y="439"/>
                  <a:pt x="233" y="439"/>
                </a:cubicBezTo>
                <a:cubicBezTo>
                  <a:pt x="242" y="439"/>
                  <a:pt x="251" y="432"/>
                  <a:pt x="254" y="426"/>
                </a:cubicBezTo>
                <a:cubicBezTo>
                  <a:pt x="324" y="315"/>
                  <a:pt x="324" y="315"/>
                  <a:pt x="324" y="315"/>
                </a:cubicBezTo>
                <a:cubicBezTo>
                  <a:pt x="331" y="303"/>
                  <a:pt x="328" y="289"/>
                  <a:pt x="318" y="281"/>
                </a:cubicBezTo>
                <a:cubicBezTo>
                  <a:pt x="258" y="224"/>
                  <a:pt x="258" y="224"/>
                  <a:pt x="258" y="224"/>
                </a:cubicBezTo>
                <a:cubicBezTo>
                  <a:pt x="292" y="174"/>
                  <a:pt x="292" y="174"/>
                  <a:pt x="292" y="174"/>
                </a:cubicBezTo>
                <a:cubicBezTo>
                  <a:pt x="302" y="207"/>
                  <a:pt x="302" y="207"/>
                  <a:pt x="302" y="207"/>
                </a:cubicBezTo>
                <a:cubicBezTo>
                  <a:pt x="306" y="218"/>
                  <a:pt x="316" y="225"/>
                  <a:pt x="327" y="225"/>
                </a:cubicBezTo>
                <a:cubicBezTo>
                  <a:pt x="327" y="225"/>
                  <a:pt x="327" y="225"/>
                  <a:pt x="327" y="225"/>
                </a:cubicBezTo>
                <a:cubicBezTo>
                  <a:pt x="423" y="229"/>
                  <a:pt x="423" y="229"/>
                  <a:pt x="423" y="229"/>
                </a:cubicBezTo>
                <a:cubicBezTo>
                  <a:pt x="423" y="229"/>
                  <a:pt x="423" y="229"/>
                  <a:pt x="423" y="229"/>
                </a:cubicBezTo>
                <a:cubicBezTo>
                  <a:pt x="430" y="229"/>
                  <a:pt x="435" y="227"/>
                  <a:pt x="440" y="222"/>
                </a:cubicBezTo>
                <a:cubicBezTo>
                  <a:pt x="444" y="218"/>
                  <a:pt x="447" y="212"/>
                  <a:pt x="447" y="206"/>
                </a:cubicBezTo>
                <a:cubicBezTo>
                  <a:pt x="447" y="193"/>
                  <a:pt x="436" y="183"/>
                  <a:pt x="424" y="182"/>
                </a:cubicBezTo>
                <a:close/>
                <a:moveTo>
                  <a:pt x="433" y="216"/>
                </a:moveTo>
                <a:cubicBezTo>
                  <a:pt x="431" y="218"/>
                  <a:pt x="427" y="220"/>
                  <a:pt x="423" y="220"/>
                </a:cubicBezTo>
                <a:cubicBezTo>
                  <a:pt x="327" y="216"/>
                  <a:pt x="327" y="216"/>
                  <a:pt x="327" y="216"/>
                </a:cubicBezTo>
                <a:cubicBezTo>
                  <a:pt x="320" y="216"/>
                  <a:pt x="313" y="211"/>
                  <a:pt x="311" y="204"/>
                </a:cubicBezTo>
                <a:cubicBezTo>
                  <a:pt x="298" y="162"/>
                  <a:pt x="298" y="162"/>
                  <a:pt x="298" y="162"/>
                </a:cubicBezTo>
                <a:cubicBezTo>
                  <a:pt x="298" y="160"/>
                  <a:pt x="296" y="159"/>
                  <a:pt x="295" y="158"/>
                </a:cubicBezTo>
                <a:cubicBezTo>
                  <a:pt x="293" y="158"/>
                  <a:pt x="291" y="159"/>
                  <a:pt x="290" y="160"/>
                </a:cubicBezTo>
                <a:cubicBezTo>
                  <a:pt x="248" y="222"/>
                  <a:pt x="248" y="222"/>
                  <a:pt x="248" y="222"/>
                </a:cubicBezTo>
                <a:cubicBezTo>
                  <a:pt x="246" y="224"/>
                  <a:pt x="247" y="226"/>
                  <a:pt x="248" y="228"/>
                </a:cubicBezTo>
                <a:cubicBezTo>
                  <a:pt x="312" y="288"/>
                  <a:pt x="312" y="288"/>
                  <a:pt x="312" y="288"/>
                </a:cubicBezTo>
                <a:cubicBezTo>
                  <a:pt x="312" y="288"/>
                  <a:pt x="312" y="288"/>
                  <a:pt x="312" y="288"/>
                </a:cubicBezTo>
                <a:cubicBezTo>
                  <a:pt x="319" y="294"/>
                  <a:pt x="321" y="303"/>
                  <a:pt x="316" y="310"/>
                </a:cubicBezTo>
                <a:cubicBezTo>
                  <a:pt x="246" y="421"/>
                  <a:pt x="246" y="421"/>
                  <a:pt x="246" y="421"/>
                </a:cubicBezTo>
                <a:cubicBezTo>
                  <a:pt x="244" y="425"/>
                  <a:pt x="239" y="429"/>
                  <a:pt x="233" y="429"/>
                </a:cubicBezTo>
                <a:cubicBezTo>
                  <a:pt x="231" y="429"/>
                  <a:pt x="229" y="429"/>
                  <a:pt x="227" y="428"/>
                </a:cubicBezTo>
                <a:cubicBezTo>
                  <a:pt x="220" y="423"/>
                  <a:pt x="219" y="416"/>
                  <a:pt x="224" y="407"/>
                </a:cubicBezTo>
                <a:cubicBezTo>
                  <a:pt x="278" y="309"/>
                  <a:pt x="278" y="309"/>
                  <a:pt x="278" y="309"/>
                </a:cubicBezTo>
                <a:cubicBezTo>
                  <a:pt x="279" y="307"/>
                  <a:pt x="279" y="304"/>
                  <a:pt x="277" y="303"/>
                </a:cubicBezTo>
                <a:cubicBezTo>
                  <a:pt x="215" y="252"/>
                  <a:pt x="215" y="252"/>
                  <a:pt x="215" y="252"/>
                </a:cubicBezTo>
                <a:cubicBezTo>
                  <a:pt x="214" y="252"/>
                  <a:pt x="213" y="251"/>
                  <a:pt x="212" y="251"/>
                </a:cubicBezTo>
                <a:cubicBezTo>
                  <a:pt x="211" y="251"/>
                  <a:pt x="209" y="252"/>
                  <a:pt x="208" y="253"/>
                </a:cubicBezTo>
                <a:cubicBezTo>
                  <a:pt x="153" y="318"/>
                  <a:pt x="153" y="318"/>
                  <a:pt x="153" y="318"/>
                </a:cubicBezTo>
                <a:cubicBezTo>
                  <a:pt x="153" y="318"/>
                  <a:pt x="153" y="318"/>
                  <a:pt x="153" y="318"/>
                </a:cubicBezTo>
                <a:cubicBezTo>
                  <a:pt x="150" y="323"/>
                  <a:pt x="145" y="325"/>
                  <a:pt x="139" y="325"/>
                </a:cubicBezTo>
                <a:cubicBezTo>
                  <a:pt x="26" y="323"/>
                  <a:pt x="26" y="323"/>
                  <a:pt x="26" y="323"/>
                </a:cubicBezTo>
                <a:cubicBezTo>
                  <a:pt x="17" y="323"/>
                  <a:pt x="10" y="316"/>
                  <a:pt x="10" y="308"/>
                </a:cubicBezTo>
                <a:cubicBezTo>
                  <a:pt x="10" y="301"/>
                  <a:pt x="17" y="295"/>
                  <a:pt x="27" y="295"/>
                </a:cubicBezTo>
                <a:cubicBezTo>
                  <a:pt x="128" y="292"/>
                  <a:pt x="128" y="292"/>
                  <a:pt x="128" y="292"/>
                </a:cubicBezTo>
                <a:cubicBezTo>
                  <a:pt x="130" y="292"/>
                  <a:pt x="131" y="291"/>
                  <a:pt x="132" y="290"/>
                </a:cubicBezTo>
                <a:cubicBezTo>
                  <a:pt x="248" y="121"/>
                  <a:pt x="248" y="121"/>
                  <a:pt x="248" y="121"/>
                </a:cubicBezTo>
                <a:cubicBezTo>
                  <a:pt x="249" y="119"/>
                  <a:pt x="249" y="118"/>
                  <a:pt x="248" y="116"/>
                </a:cubicBezTo>
                <a:cubicBezTo>
                  <a:pt x="247" y="115"/>
                  <a:pt x="246" y="114"/>
                  <a:pt x="244" y="113"/>
                </a:cubicBezTo>
                <a:cubicBezTo>
                  <a:pt x="205" y="108"/>
                  <a:pt x="205" y="108"/>
                  <a:pt x="205" y="108"/>
                </a:cubicBezTo>
                <a:cubicBezTo>
                  <a:pt x="203" y="108"/>
                  <a:pt x="202" y="108"/>
                  <a:pt x="201" y="110"/>
                </a:cubicBezTo>
                <a:cubicBezTo>
                  <a:pt x="155" y="169"/>
                  <a:pt x="155" y="169"/>
                  <a:pt x="155" y="169"/>
                </a:cubicBezTo>
                <a:cubicBezTo>
                  <a:pt x="152" y="172"/>
                  <a:pt x="147" y="175"/>
                  <a:pt x="143" y="175"/>
                </a:cubicBezTo>
                <a:cubicBezTo>
                  <a:pt x="141" y="175"/>
                  <a:pt x="139" y="175"/>
                  <a:pt x="138" y="173"/>
                </a:cubicBezTo>
                <a:cubicBezTo>
                  <a:pt x="133" y="170"/>
                  <a:pt x="127" y="162"/>
                  <a:pt x="134" y="153"/>
                </a:cubicBezTo>
                <a:cubicBezTo>
                  <a:pt x="181" y="80"/>
                  <a:pt x="181" y="80"/>
                  <a:pt x="181" y="80"/>
                </a:cubicBezTo>
                <a:cubicBezTo>
                  <a:pt x="184" y="75"/>
                  <a:pt x="191" y="72"/>
                  <a:pt x="197" y="73"/>
                </a:cubicBezTo>
                <a:cubicBezTo>
                  <a:pt x="294" y="86"/>
                  <a:pt x="294" y="86"/>
                  <a:pt x="294" y="86"/>
                </a:cubicBezTo>
                <a:cubicBezTo>
                  <a:pt x="303" y="88"/>
                  <a:pt x="314" y="96"/>
                  <a:pt x="316" y="104"/>
                </a:cubicBezTo>
                <a:cubicBezTo>
                  <a:pt x="339" y="179"/>
                  <a:pt x="339" y="179"/>
                  <a:pt x="339" y="179"/>
                </a:cubicBezTo>
                <a:cubicBezTo>
                  <a:pt x="339" y="181"/>
                  <a:pt x="341" y="182"/>
                  <a:pt x="343" y="182"/>
                </a:cubicBezTo>
                <a:cubicBezTo>
                  <a:pt x="423" y="192"/>
                  <a:pt x="423" y="192"/>
                  <a:pt x="423" y="192"/>
                </a:cubicBezTo>
                <a:cubicBezTo>
                  <a:pt x="423" y="192"/>
                  <a:pt x="423" y="192"/>
                  <a:pt x="423" y="192"/>
                </a:cubicBezTo>
                <a:cubicBezTo>
                  <a:pt x="431" y="192"/>
                  <a:pt x="437" y="198"/>
                  <a:pt x="437" y="206"/>
                </a:cubicBezTo>
                <a:cubicBezTo>
                  <a:pt x="437" y="210"/>
                  <a:pt x="436" y="213"/>
                  <a:pt x="433" y="216"/>
                </a:cubicBezTo>
                <a:close/>
                <a:moveTo>
                  <a:pt x="317" y="85"/>
                </a:moveTo>
                <a:cubicBezTo>
                  <a:pt x="323" y="89"/>
                  <a:pt x="331" y="91"/>
                  <a:pt x="339" y="91"/>
                </a:cubicBezTo>
                <a:cubicBezTo>
                  <a:pt x="339" y="91"/>
                  <a:pt x="339" y="91"/>
                  <a:pt x="339" y="91"/>
                </a:cubicBezTo>
                <a:cubicBezTo>
                  <a:pt x="355" y="91"/>
                  <a:pt x="370" y="82"/>
                  <a:pt x="378" y="67"/>
                </a:cubicBezTo>
                <a:cubicBezTo>
                  <a:pt x="384" y="57"/>
                  <a:pt x="386" y="44"/>
                  <a:pt x="382" y="33"/>
                </a:cubicBezTo>
                <a:cubicBezTo>
                  <a:pt x="379" y="21"/>
                  <a:pt x="371" y="11"/>
                  <a:pt x="361" y="5"/>
                </a:cubicBezTo>
                <a:cubicBezTo>
                  <a:pt x="354" y="2"/>
                  <a:pt x="346" y="0"/>
                  <a:pt x="339" y="0"/>
                </a:cubicBezTo>
                <a:cubicBezTo>
                  <a:pt x="322" y="0"/>
                  <a:pt x="307" y="9"/>
                  <a:pt x="299" y="23"/>
                </a:cubicBezTo>
                <a:cubicBezTo>
                  <a:pt x="293" y="34"/>
                  <a:pt x="291" y="46"/>
                  <a:pt x="295" y="58"/>
                </a:cubicBezTo>
                <a:cubicBezTo>
                  <a:pt x="298" y="70"/>
                  <a:pt x="306" y="79"/>
                  <a:pt x="317" y="85"/>
                </a:cubicBezTo>
                <a:close/>
                <a:moveTo>
                  <a:pt x="307" y="28"/>
                </a:moveTo>
                <a:cubicBezTo>
                  <a:pt x="313" y="16"/>
                  <a:pt x="325" y="9"/>
                  <a:pt x="339" y="9"/>
                </a:cubicBezTo>
                <a:cubicBezTo>
                  <a:pt x="345" y="9"/>
                  <a:pt x="351" y="11"/>
                  <a:pt x="356" y="14"/>
                </a:cubicBezTo>
                <a:cubicBezTo>
                  <a:pt x="365" y="18"/>
                  <a:pt x="371" y="26"/>
                  <a:pt x="373" y="35"/>
                </a:cubicBezTo>
                <a:cubicBezTo>
                  <a:pt x="376" y="45"/>
                  <a:pt x="375" y="54"/>
                  <a:pt x="370" y="63"/>
                </a:cubicBezTo>
                <a:cubicBezTo>
                  <a:pt x="364" y="74"/>
                  <a:pt x="352" y="82"/>
                  <a:pt x="339" y="82"/>
                </a:cubicBezTo>
                <a:cubicBezTo>
                  <a:pt x="332" y="82"/>
                  <a:pt x="326" y="80"/>
                  <a:pt x="321" y="77"/>
                </a:cubicBezTo>
                <a:cubicBezTo>
                  <a:pt x="313" y="72"/>
                  <a:pt x="306" y="65"/>
                  <a:pt x="304" y="55"/>
                </a:cubicBezTo>
                <a:cubicBezTo>
                  <a:pt x="301" y="46"/>
                  <a:pt x="302" y="36"/>
                  <a:pt x="307" y="28"/>
                </a:cubicBezTo>
                <a:close/>
              </a:path>
            </a:pathLst>
          </a:custGeom>
          <a:solidFill>
            <a:schemeClr val="accent2"/>
          </a:solidFill>
          <a:ln>
            <a:solidFill>
              <a:schemeClr val="accent2"/>
            </a:solidFill>
          </a:ln>
        </p:spPr>
        <p:txBody>
          <a:bodyPr vert="horz" wrap="square" lIns="91440" tIns="45720" rIns="91440" bIns="45720" numCol="1" anchor="t" anchorCtr="0" compatLnSpc="1">
            <a:prstTxWarp prst="textNoShape">
              <a:avLst/>
            </a:prstTxWarp>
          </a:bodyPr>
          <a:lstStyle/>
          <a:p>
            <a:endParaRPr lang="en-US" dirty="0"/>
          </a:p>
        </p:txBody>
      </p:sp>
      <p:sp>
        <p:nvSpPr>
          <p:cNvPr id="16" name="Freeform 36">
            <a:extLst>
              <a:ext uri="{FF2B5EF4-FFF2-40B4-BE49-F238E27FC236}">
                <a16:creationId xmlns:a16="http://schemas.microsoft.com/office/drawing/2014/main" id="{B0380502-38F4-4B17-A2D6-ACA46B04C95E}"/>
              </a:ext>
            </a:extLst>
          </p:cNvPr>
          <p:cNvSpPr>
            <a:spLocks noChangeAspect="1" noEditPoints="1"/>
          </p:cNvSpPr>
          <p:nvPr/>
        </p:nvSpPr>
        <p:spPr bwMode="auto">
          <a:xfrm>
            <a:off x="1496330" y="2730952"/>
            <a:ext cx="731520" cy="1158240"/>
          </a:xfrm>
          <a:custGeom>
            <a:avLst/>
            <a:gdLst>
              <a:gd name="T0" fmla="*/ 225 w 449"/>
              <a:gd name="T1" fmla="*/ 0 h 710"/>
              <a:gd name="T2" fmla="*/ 0 w 449"/>
              <a:gd name="T3" fmla="*/ 225 h 710"/>
              <a:gd name="T4" fmla="*/ 68 w 449"/>
              <a:gd name="T5" fmla="*/ 395 h 710"/>
              <a:gd name="T6" fmla="*/ 108 w 449"/>
              <a:gd name="T7" fmla="*/ 545 h 710"/>
              <a:gd name="T8" fmla="*/ 108 w 449"/>
              <a:gd name="T9" fmla="*/ 621 h 710"/>
              <a:gd name="T10" fmla="*/ 142 w 449"/>
              <a:gd name="T11" fmla="*/ 655 h 710"/>
              <a:gd name="T12" fmla="*/ 159 w 449"/>
              <a:gd name="T13" fmla="*/ 655 h 710"/>
              <a:gd name="T14" fmla="*/ 225 w 449"/>
              <a:gd name="T15" fmla="*/ 710 h 710"/>
              <a:gd name="T16" fmla="*/ 290 w 449"/>
              <a:gd name="T17" fmla="*/ 655 h 710"/>
              <a:gd name="T18" fmla="*/ 307 w 449"/>
              <a:gd name="T19" fmla="*/ 655 h 710"/>
              <a:gd name="T20" fmla="*/ 341 w 449"/>
              <a:gd name="T21" fmla="*/ 621 h 710"/>
              <a:gd name="T22" fmla="*/ 341 w 449"/>
              <a:gd name="T23" fmla="*/ 545 h 710"/>
              <a:gd name="T24" fmla="*/ 381 w 449"/>
              <a:gd name="T25" fmla="*/ 395 h 710"/>
              <a:gd name="T26" fmla="*/ 449 w 449"/>
              <a:gd name="T27" fmla="*/ 225 h 710"/>
              <a:gd name="T28" fmla="*/ 225 w 449"/>
              <a:gd name="T29" fmla="*/ 0 h 710"/>
              <a:gd name="T30" fmla="*/ 225 w 449"/>
              <a:gd name="T31" fmla="*/ 696 h 710"/>
              <a:gd name="T32" fmla="*/ 173 w 449"/>
              <a:gd name="T33" fmla="*/ 655 h 710"/>
              <a:gd name="T34" fmla="*/ 276 w 449"/>
              <a:gd name="T35" fmla="*/ 655 h 710"/>
              <a:gd name="T36" fmla="*/ 225 w 449"/>
              <a:gd name="T37" fmla="*/ 696 h 710"/>
              <a:gd name="T38" fmla="*/ 307 w 449"/>
              <a:gd name="T39" fmla="*/ 641 h 710"/>
              <a:gd name="T40" fmla="*/ 142 w 449"/>
              <a:gd name="T41" fmla="*/ 641 h 710"/>
              <a:gd name="T42" fmla="*/ 122 w 449"/>
              <a:gd name="T43" fmla="*/ 621 h 710"/>
              <a:gd name="T44" fmla="*/ 122 w 449"/>
              <a:gd name="T45" fmla="*/ 552 h 710"/>
              <a:gd name="T46" fmla="*/ 327 w 449"/>
              <a:gd name="T47" fmla="*/ 552 h 710"/>
              <a:gd name="T48" fmla="*/ 327 w 449"/>
              <a:gd name="T49" fmla="*/ 621 h 710"/>
              <a:gd name="T50" fmla="*/ 307 w 449"/>
              <a:gd name="T51" fmla="*/ 641 h 710"/>
              <a:gd name="T52" fmla="*/ 371 w 449"/>
              <a:gd name="T53" fmla="*/ 385 h 710"/>
              <a:gd name="T54" fmla="*/ 327 w 449"/>
              <a:gd name="T55" fmla="*/ 538 h 710"/>
              <a:gd name="T56" fmla="*/ 232 w 449"/>
              <a:gd name="T57" fmla="*/ 538 h 710"/>
              <a:gd name="T58" fmla="*/ 232 w 449"/>
              <a:gd name="T59" fmla="*/ 306 h 710"/>
              <a:gd name="T60" fmla="*/ 295 w 449"/>
              <a:gd name="T61" fmla="*/ 262 h 710"/>
              <a:gd name="T62" fmla="*/ 314 w 449"/>
              <a:gd name="T63" fmla="*/ 219 h 710"/>
              <a:gd name="T64" fmla="*/ 309 w 449"/>
              <a:gd name="T65" fmla="*/ 210 h 710"/>
              <a:gd name="T66" fmla="*/ 300 w 449"/>
              <a:gd name="T67" fmla="*/ 215 h 710"/>
              <a:gd name="T68" fmla="*/ 225 w 449"/>
              <a:gd name="T69" fmla="*/ 292 h 710"/>
              <a:gd name="T70" fmla="*/ 149 w 449"/>
              <a:gd name="T71" fmla="*/ 215 h 710"/>
              <a:gd name="T72" fmla="*/ 141 w 449"/>
              <a:gd name="T73" fmla="*/ 210 h 710"/>
              <a:gd name="T74" fmla="*/ 135 w 449"/>
              <a:gd name="T75" fmla="*/ 219 h 710"/>
              <a:gd name="T76" fmla="*/ 154 w 449"/>
              <a:gd name="T77" fmla="*/ 262 h 710"/>
              <a:gd name="T78" fmla="*/ 218 w 449"/>
              <a:gd name="T79" fmla="*/ 306 h 710"/>
              <a:gd name="T80" fmla="*/ 218 w 449"/>
              <a:gd name="T81" fmla="*/ 538 h 710"/>
              <a:gd name="T82" fmla="*/ 122 w 449"/>
              <a:gd name="T83" fmla="*/ 538 h 710"/>
              <a:gd name="T84" fmla="*/ 78 w 449"/>
              <a:gd name="T85" fmla="*/ 385 h 710"/>
              <a:gd name="T86" fmla="*/ 14 w 449"/>
              <a:gd name="T87" fmla="*/ 225 h 710"/>
              <a:gd name="T88" fmla="*/ 225 w 449"/>
              <a:gd name="T89" fmla="*/ 14 h 710"/>
              <a:gd name="T90" fmla="*/ 435 w 449"/>
              <a:gd name="T91" fmla="*/ 225 h 710"/>
              <a:gd name="T92" fmla="*/ 371 w 449"/>
              <a:gd name="T93" fmla="*/ 385 h 7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49" h="710">
                <a:moveTo>
                  <a:pt x="225" y="0"/>
                </a:moveTo>
                <a:cubicBezTo>
                  <a:pt x="101" y="0"/>
                  <a:pt x="0" y="101"/>
                  <a:pt x="0" y="225"/>
                </a:cubicBezTo>
                <a:cubicBezTo>
                  <a:pt x="0" y="287"/>
                  <a:pt x="25" y="348"/>
                  <a:pt x="68" y="395"/>
                </a:cubicBezTo>
                <a:cubicBezTo>
                  <a:pt x="80" y="407"/>
                  <a:pt x="108" y="447"/>
                  <a:pt x="108" y="545"/>
                </a:cubicBezTo>
                <a:cubicBezTo>
                  <a:pt x="108" y="621"/>
                  <a:pt x="108" y="621"/>
                  <a:pt x="108" y="621"/>
                </a:cubicBezTo>
                <a:cubicBezTo>
                  <a:pt x="108" y="639"/>
                  <a:pt x="123" y="655"/>
                  <a:pt x="142" y="655"/>
                </a:cubicBezTo>
                <a:cubicBezTo>
                  <a:pt x="159" y="655"/>
                  <a:pt x="159" y="655"/>
                  <a:pt x="159" y="655"/>
                </a:cubicBezTo>
                <a:cubicBezTo>
                  <a:pt x="162" y="686"/>
                  <a:pt x="190" y="710"/>
                  <a:pt x="225" y="710"/>
                </a:cubicBezTo>
                <a:cubicBezTo>
                  <a:pt x="259" y="710"/>
                  <a:pt x="287" y="686"/>
                  <a:pt x="290" y="655"/>
                </a:cubicBezTo>
                <a:cubicBezTo>
                  <a:pt x="307" y="655"/>
                  <a:pt x="307" y="655"/>
                  <a:pt x="307" y="655"/>
                </a:cubicBezTo>
                <a:cubicBezTo>
                  <a:pt x="326" y="655"/>
                  <a:pt x="341" y="639"/>
                  <a:pt x="341" y="621"/>
                </a:cubicBezTo>
                <a:cubicBezTo>
                  <a:pt x="341" y="545"/>
                  <a:pt x="341" y="545"/>
                  <a:pt x="341" y="545"/>
                </a:cubicBezTo>
                <a:cubicBezTo>
                  <a:pt x="341" y="447"/>
                  <a:pt x="369" y="407"/>
                  <a:pt x="381" y="395"/>
                </a:cubicBezTo>
                <a:cubicBezTo>
                  <a:pt x="424" y="348"/>
                  <a:pt x="449" y="287"/>
                  <a:pt x="449" y="225"/>
                </a:cubicBezTo>
                <a:cubicBezTo>
                  <a:pt x="449" y="101"/>
                  <a:pt x="349" y="0"/>
                  <a:pt x="225" y="0"/>
                </a:cubicBezTo>
                <a:close/>
                <a:moveTo>
                  <a:pt x="225" y="696"/>
                </a:moveTo>
                <a:cubicBezTo>
                  <a:pt x="198" y="696"/>
                  <a:pt x="176" y="678"/>
                  <a:pt x="173" y="655"/>
                </a:cubicBezTo>
                <a:cubicBezTo>
                  <a:pt x="276" y="655"/>
                  <a:pt x="276" y="655"/>
                  <a:pt x="276" y="655"/>
                </a:cubicBezTo>
                <a:cubicBezTo>
                  <a:pt x="273" y="678"/>
                  <a:pt x="251" y="696"/>
                  <a:pt x="225" y="696"/>
                </a:cubicBezTo>
                <a:close/>
                <a:moveTo>
                  <a:pt x="307" y="641"/>
                </a:moveTo>
                <a:cubicBezTo>
                  <a:pt x="142" y="641"/>
                  <a:pt x="142" y="641"/>
                  <a:pt x="142" y="641"/>
                </a:cubicBezTo>
                <a:cubicBezTo>
                  <a:pt x="131" y="641"/>
                  <a:pt x="122" y="632"/>
                  <a:pt x="122" y="621"/>
                </a:cubicBezTo>
                <a:cubicBezTo>
                  <a:pt x="122" y="552"/>
                  <a:pt x="122" y="552"/>
                  <a:pt x="122" y="552"/>
                </a:cubicBezTo>
                <a:cubicBezTo>
                  <a:pt x="327" y="552"/>
                  <a:pt x="327" y="552"/>
                  <a:pt x="327" y="552"/>
                </a:cubicBezTo>
                <a:cubicBezTo>
                  <a:pt x="327" y="621"/>
                  <a:pt x="327" y="621"/>
                  <a:pt x="327" y="621"/>
                </a:cubicBezTo>
                <a:cubicBezTo>
                  <a:pt x="327" y="632"/>
                  <a:pt x="318" y="641"/>
                  <a:pt x="307" y="641"/>
                </a:cubicBezTo>
                <a:close/>
                <a:moveTo>
                  <a:pt x="371" y="385"/>
                </a:moveTo>
                <a:cubicBezTo>
                  <a:pt x="355" y="402"/>
                  <a:pt x="329" y="444"/>
                  <a:pt x="327" y="538"/>
                </a:cubicBezTo>
                <a:cubicBezTo>
                  <a:pt x="232" y="538"/>
                  <a:pt x="232" y="538"/>
                  <a:pt x="232" y="538"/>
                </a:cubicBezTo>
                <a:cubicBezTo>
                  <a:pt x="232" y="306"/>
                  <a:pt x="232" y="306"/>
                  <a:pt x="232" y="306"/>
                </a:cubicBezTo>
                <a:cubicBezTo>
                  <a:pt x="257" y="304"/>
                  <a:pt x="279" y="289"/>
                  <a:pt x="295" y="262"/>
                </a:cubicBezTo>
                <a:cubicBezTo>
                  <a:pt x="309" y="241"/>
                  <a:pt x="314" y="219"/>
                  <a:pt x="314" y="219"/>
                </a:cubicBezTo>
                <a:cubicBezTo>
                  <a:pt x="315" y="215"/>
                  <a:pt x="312" y="211"/>
                  <a:pt x="309" y="210"/>
                </a:cubicBezTo>
                <a:cubicBezTo>
                  <a:pt x="305" y="209"/>
                  <a:pt x="301" y="212"/>
                  <a:pt x="300" y="215"/>
                </a:cubicBezTo>
                <a:cubicBezTo>
                  <a:pt x="300" y="216"/>
                  <a:pt x="281" y="292"/>
                  <a:pt x="225" y="292"/>
                </a:cubicBezTo>
                <a:cubicBezTo>
                  <a:pt x="168" y="292"/>
                  <a:pt x="149" y="216"/>
                  <a:pt x="149" y="215"/>
                </a:cubicBezTo>
                <a:cubicBezTo>
                  <a:pt x="148" y="212"/>
                  <a:pt x="144" y="209"/>
                  <a:pt x="141" y="210"/>
                </a:cubicBezTo>
                <a:cubicBezTo>
                  <a:pt x="137" y="211"/>
                  <a:pt x="134" y="215"/>
                  <a:pt x="135" y="219"/>
                </a:cubicBezTo>
                <a:cubicBezTo>
                  <a:pt x="136" y="219"/>
                  <a:pt x="141" y="241"/>
                  <a:pt x="154" y="262"/>
                </a:cubicBezTo>
                <a:cubicBezTo>
                  <a:pt x="170" y="289"/>
                  <a:pt x="192" y="304"/>
                  <a:pt x="218" y="306"/>
                </a:cubicBezTo>
                <a:cubicBezTo>
                  <a:pt x="218" y="538"/>
                  <a:pt x="218" y="538"/>
                  <a:pt x="218" y="538"/>
                </a:cubicBezTo>
                <a:cubicBezTo>
                  <a:pt x="122" y="538"/>
                  <a:pt x="122" y="538"/>
                  <a:pt x="122" y="538"/>
                </a:cubicBezTo>
                <a:cubicBezTo>
                  <a:pt x="121" y="444"/>
                  <a:pt x="94" y="402"/>
                  <a:pt x="78" y="385"/>
                </a:cubicBezTo>
                <a:cubicBezTo>
                  <a:pt x="37" y="341"/>
                  <a:pt x="14" y="283"/>
                  <a:pt x="14" y="225"/>
                </a:cubicBezTo>
                <a:cubicBezTo>
                  <a:pt x="14" y="109"/>
                  <a:pt x="108" y="14"/>
                  <a:pt x="225" y="14"/>
                </a:cubicBezTo>
                <a:cubicBezTo>
                  <a:pt x="341" y="14"/>
                  <a:pt x="435" y="109"/>
                  <a:pt x="435" y="225"/>
                </a:cubicBezTo>
                <a:cubicBezTo>
                  <a:pt x="435" y="283"/>
                  <a:pt x="412" y="341"/>
                  <a:pt x="371" y="385"/>
                </a:cubicBezTo>
                <a:close/>
              </a:path>
            </a:pathLst>
          </a:custGeom>
          <a:solidFill>
            <a:schemeClr val="accent1"/>
          </a:solidFill>
          <a:ln>
            <a:solidFill>
              <a:schemeClr val="accent1"/>
            </a:solid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23">
            <a:extLst>
              <a:ext uri="{FF2B5EF4-FFF2-40B4-BE49-F238E27FC236}">
                <a16:creationId xmlns:a16="http://schemas.microsoft.com/office/drawing/2014/main" id="{1365CB64-7E87-4AB3-90C2-3A1D806C078B}"/>
              </a:ext>
            </a:extLst>
          </p:cNvPr>
          <p:cNvSpPr>
            <a:spLocks noChangeAspect="1" noEditPoints="1"/>
          </p:cNvSpPr>
          <p:nvPr/>
        </p:nvSpPr>
        <p:spPr bwMode="auto">
          <a:xfrm>
            <a:off x="9877741" y="2791912"/>
            <a:ext cx="1093665" cy="1097280"/>
          </a:xfrm>
          <a:custGeom>
            <a:avLst/>
            <a:gdLst>
              <a:gd name="T0" fmla="*/ 529 w 676"/>
              <a:gd name="T1" fmla="*/ 279 h 678"/>
              <a:gd name="T2" fmla="*/ 431 w 676"/>
              <a:gd name="T3" fmla="*/ 293 h 678"/>
              <a:gd name="T4" fmla="*/ 409 w 676"/>
              <a:gd name="T5" fmla="*/ 210 h 678"/>
              <a:gd name="T6" fmla="*/ 367 w 676"/>
              <a:gd name="T7" fmla="*/ 125 h 678"/>
              <a:gd name="T8" fmla="*/ 401 w 676"/>
              <a:gd name="T9" fmla="*/ 58 h 678"/>
              <a:gd name="T10" fmla="*/ 504 w 676"/>
              <a:gd name="T11" fmla="*/ 6 h 678"/>
              <a:gd name="T12" fmla="*/ 579 w 676"/>
              <a:gd name="T13" fmla="*/ 18 h 678"/>
              <a:gd name="T14" fmla="*/ 659 w 676"/>
              <a:gd name="T15" fmla="*/ 100 h 678"/>
              <a:gd name="T16" fmla="*/ 676 w 676"/>
              <a:gd name="T17" fmla="*/ 169 h 678"/>
              <a:gd name="T18" fmla="*/ 605 w 676"/>
              <a:gd name="T19" fmla="*/ 241 h 678"/>
              <a:gd name="T20" fmla="*/ 558 w 676"/>
              <a:gd name="T21" fmla="*/ 314 h 678"/>
              <a:gd name="T22" fmla="*/ 539 w 676"/>
              <a:gd name="T23" fmla="*/ 267 h 678"/>
              <a:gd name="T24" fmla="*/ 590 w 676"/>
              <a:gd name="T25" fmla="*/ 242 h 678"/>
              <a:gd name="T26" fmla="*/ 626 w 676"/>
              <a:gd name="T27" fmla="*/ 172 h 678"/>
              <a:gd name="T28" fmla="*/ 655 w 676"/>
              <a:gd name="T29" fmla="*/ 114 h 678"/>
              <a:gd name="T30" fmla="*/ 566 w 676"/>
              <a:gd name="T31" fmla="*/ 67 h 678"/>
              <a:gd name="T32" fmla="*/ 517 w 676"/>
              <a:gd name="T33" fmla="*/ 15 h 678"/>
              <a:gd name="T34" fmla="*/ 500 w 676"/>
              <a:gd name="T35" fmla="*/ 56 h 678"/>
              <a:gd name="T36" fmla="*/ 401 w 676"/>
              <a:gd name="T37" fmla="*/ 73 h 678"/>
              <a:gd name="T38" fmla="*/ 413 w 676"/>
              <a:gd name="T39" fmla="*/ 144 h 678"/>
              <a:gd name="T40" fmla="*/ 422 w 676"/>
              <a:gd name="T41" fmla="*/ 215 h 678"/>
              <a:gd name="T42" fmla="*/ 463 w 676"/>
              <a:gd name="T43" fmla="*/ 255 h 678"/>
              <a:gd name="T44" fmla="*/ 532 w 676"/>
              <a:gd name="T45" fmla="*/ 264 h 678"/>
              <a:gd name="T46" fmla="*/ 478 w 676"/>
              <a:gd name="T47" fmla="*/ 160 h 678"/>
              <a:gd name="T48" fmla="*/ 517 w 676"/>
              <a:gd name="T49" fmla="*/ 199 h 678"/>
              <a:gd name="T50" fmla="*/ 517 w 676"/>
              <a:gd name="T51" fmla="*/ 185 h 678"/>
              <a:gd name="T52" fmla="*/ 258 w 676"/>
              <a:gd name="T53" fmla="*/ 678 h 678"/>
              <a:gd name="T54" fmla="*/ 233 w 676"/>
              <a:gd name="T55" fmla="*/ 615 h 678"/>
              <a:gd name="T56" fmla="*/ 105 w 676"/>
              <a:gd name="T57" fmla="*/ 628 h 678"/>
              <a:gd name="T58" fmla="*/ 90 w 676"/>
              <a:gd name="T59" fmla="*/ 522 h 678"/>
              <a:gd name="T60" fmla="*/ 0 w 676"/>
              <a:gd name="T61" fmla="*/ 424 h 678"/>
              <a:gd name="T62" fmla="*/ 14 w 676"/>
              <a:gd name="T63" fmla="*/ 350 h 678"/>
              <a:gd name="T64" fmla="*/ 91 w 676"/>
              <a:gd name="T65" fmla="*/ 229 h 678"/>
              <a:gd name="T66" fmla="*/ 159 w 676"/>
              <a:gd name="T67" fmla="*/ 185 h 678"/>
              <a:gd name="T68" fmla="*/ 276 w 676"/>
              <a:gd name="T69" fmla="*/ 222 h 678"/>
              <a:gd name="T70" fmla="*/ 378 w 676"/>
              <a:gd name="T71" fmla="*/ 190 h 678"/>
              <a:gd name="T72" fmla="*/ 423 w 676"/>
              <a:gd name="T73" fmla="*/ 310 h 678"/>
              <a:gd name="T74" fmla="*/ 513 w 676"/>
              <a:gd name="T75" fmla="*/ 370 h 678"/>
              <a:gd name="T76" fmla="*/ 456 w 676"/>
              <a:gd name="T77" fmla="*/ 419 h 678"/>
              <a:gd name="T78" fmla="*/ 494 w 676"/>
              <a:gd name="T79" fmla="*/ 527 h 678"/>
              <a:gd name="T80" fmla="*/ 393 w 676"/>
              <a:gd name="T81" fmla="*/ 564 h 678"/>
              <a:gd name="T82" fmla="*/ 325 w 676"/>
              <a:gd name="T83" fmla="*/ 669 h 678"/>
              <a:gd name="T84" fmla="*/ 165 w 676"/>
              <a:gd name="T85" fmla="*/ 577 h 678"/>
              <a:gd name="T86" fmla="*/ 261 w 676"/>
              <a:gd name="T87" fmla="*/ 664 h 678"/>
              <a:gd name="T88" fmla="*/ 323 w 676"/>
              <a:gd name="T89" fmla="*/ 591 h 678"/>
              <a:gd name="T90" fmla="*/ 449 w 676"/>
              <a:gd name="T91" fmla="*/ 573 h 678"/>
              <a:gd name="T92" fmla="*/ 432 w 676"/>
              <a:gd name="T93" fmla="*/ 479 h 678"/>
              <a:gd name="T94" fmla="*/ 445 w 676"/>
              <a:gd name="T95" fmla="*/ 396 h 678"/>
              <a:gd name="T96" fmla="*/ 421 w 676"/>
              <a:gd name="T97" fmla="*/ 325 h 678"/>
              <a:gd name="T98" fmla="*/ 356 w 676"/>
              <a:gd name="T99" fmla="*/ 258 h 678"/>
              <a:gd name="T100" fmla="*/ 286 w 676"/>
              <a:gd name="T101" fmla="*/ 233 h 678"/>
              <a:gd name="T102" fmla="*/ 199 w 676"/>
              <a:gd name="T103" fmla="*/ 245 h 678"/>
              <a:gd name="T104" fmla="*/ 106 w 676"/>
              <a:gd name="T105" fmla="*/ 228 h 678"/>
              <a:gd name="T106" fmla="*/ 85 w 676"/>
              <a:gd name="T107" fmla="*/ 357 h 678"/>
              <a:gd name="T108" fmla="*/ 14 w 676"/>
              <a:gd name="T109" fmla="*/ 419 h 678"/>
              <a:gd name="T110" fmla="*/ 104 w 676"/>
              <a:gd name="T111" fmla="*/ 519 h 678"/>
              <a:gd name="T112" fmla="*/ 109 w 676"/>
              <a:gd name="T113" fmla="*/ 613 h 678"/>
              <a:gd name="T114" fmla="*/ 258 w 676"/>
              <a:gd name="T115" fmla="*/ 484 h 678"/>
              <a:gd name="T116" fmla="*/ 323 w 676"/>
              <a:gd name="T117" fmla="*/ 419 h 678"/>
              <a:gd name="T118" fmla="*/ 207 w 676"/>
              <a:gd name="T119" fmla="*/ 419 h 678"/>
              <a:gd name="T120" fmla="*/ 258 w 676"/>
              <a:gd name="T121" fmla="*/ 368 h 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76" h="678">
                <a:moveTo>
                  <a:pt x="556" y="314"/>
                </a:moveTo>
                <a:cubicBezTo>
                  <a:pt x="554" y="314"/>
                  <a:pt x="551" y="313"/>
                  <a:pt x="550" y="311"/>
                </a:cubicBezTo>
                <a:cubicBezTo>
                  <a:pt x="529" y="279"/>
                  <a:pt x="529" y="279"/>
                  <a:pt x="529" y="279"/>
                </a:cubicBezTo>
                <a:cubicBezTo>
                  <a:pt x="508" y="281"/>
                  <a:pt x="488" y="277"/>
                  <a:pt x="468" y="269"/>
                </a:cubicBezTo>
                <a:cubicBezTo>
                  <a:pt x="439" y="293"/>
                  <a:pt x="439" y="293"/>
                  <a:pt x="439" y="293"/>
                </a:cubicBezTo>
                <a:cubicBezTo>
                  <a:pt x="437" y="295"/>
                  <a:pt x="433" y="295"/>
                  <a:pt x="431" y="293"/>
                </a:cubicBezTo>
                <a:cubicBezTo>
                  <a:pt x="412" y="281"/>
                  <a:pt x="397" y="266"/>
                  <a:pt x="385" y="248"/>
                </a:cubicBezTo>
                <a:cubicBezTo>
                  <a:pt x="383" y="245"/>
                  <a:pt x="383" y="242"/>
                  <a:pt x="385" y="239"/>
                </a:cubicBezTo>
                <a:cubicBezTo>
                  <a:pt x="409" y="210"/>
                  <a:pt x="409" y="210"/>
                  <a:pt x="409" y="210"/>
                </a:cubicBezTo>
                <a:cubicBezTo>
                  <a:pt x="401" y="194"/>
                  <a:pt x="398" y="177"/>
                  <a:pt x="398" y="160"/>
                </a:cubicBezTo>
                <a:cubicBezTo>
                  <a:pt x="398" y="155"/>
                  <a:pt x="398" y="151"/>
                  <a:pt x="398" y="146"/>
                </a:cubicBezTo>
                <a:cubicBezTo>
                  <a:pt x="367" y="125"/>
                  <a:pt x="367" y="125"/>
                  <a:pt x="367" y="125"/>
                </a:cubicBezTo>
                <a:cubicBezTo>
                  <a:pt x="364" y="124"/>
                  <a:pt x="363" y="120"/>
                  <a:pt x="364" y="117"/>
                </a:cubicBezTo>
                <a:cubicBezTo>
                  <a:pt x="370" y="96"/>
                  <a:pt x="380" y="77"/>
                  <a:pt x="393" y="60"/>
                </a:cubicBezTo>
                <a:cubicBezTo>
                  <a:pt x="395" y="57"/>
                  <a:pt x="399" y="57"/>
                  <a:pt x="401" y="58"/>
                </a:cubicBezTo>
                <a:cubicBezTo>
                  <a:pt x="437" y="71"/>
                  <a:pt x="437" y="71"/>
                  <a:pt x="437" y="71"/>
                </a:cubicBezTo>
                <a:cubicBezTo>
                  <a:pt x="453" y="57"/>
                  <a:pt x="472" y="47"/>
                  <a:pt x="494" y="43"/>
                </a:cubicBezTo>
                <a:cubicBezTo>
                  <a:pt x="504" y="6"/>
                  <a:pt x="504" y="6"/>
                  <a:pt x="504" y="6"/>
                </a:cubicBezTo>
                <a:cubicBezTo>
                  <a:pt x="505" y="3"/>
                  <a:pt x="507" y="1"/>
                  <a:pt x="510" y="1"/>
                </a:cubicBezTo>
                <a:cubicBezTo>
                  <a:pt x="532" y="0"/>
                  <a:pt x="554" y="4"/>
                  <a:pt x="574" y="11"/>
                </a:cubicBezTo>
                <a:cubicBezTo>
                  <a:pt x="577" y="12"/>
                  <a:pt x="579" y="15"/>
                  <a:pt x="579" y="18"/>
                </a:cubicBezTo>
                <a:cubicBezTo>
                  <a:pt x="577" y="56"/>
                  <a:pt x="577" y="56"/>
                  <a:pt x="577" y="56"/>
                </a:cubicBezTo>
                <a:cubicBezTo>
                  <a:pt x="596" y="67"/>
                  <a:pt x="611" y="83"/>
                  <a:pt x="621" y="102"/>
                </a:cubicBezTo>
                <a:cubicBezTo>
                  <a:pt x="659" y="100"/>
                  <a:pt x="659" y="100"/>
                  <a:pt x="659" y="100"/>
                </a:cubicBezTo>
                <a:cubicBezTo>
                  <a:pt x="662" y="100"/>
                  <a:pt x="665" y="102"/>
                  <a:pt x="666" y="105"/>
                </a:cubicBezTo>
                <a:cubicBezTo>
                  <a:pt x="673" y="122"/>
                  <a:pt x="676" y="141"/>
                  <a:pt x="676" y="160"/>
                </a:cubicBezTo>
                <a:cubicBezTo>
                  <a:pt x="676" y="163"/>
                  <a:pt x="676" y="166"/>
                  <a:pt x="676" y="169"/>
                </a:cubicBezTo>
                <a:cubicBezTo>
                  <a:pt x="676" y="172"/>
                  <a:pt x="674" y="174"/>
                  <a:pt x="671" y="175"/>
                </a:cubicBezTo>
                <a:cubicBezTo>
                  <a:pt x="634" y="185"/>
                  <a:pt x="634" y="185"/>
                  <a:pt x="634" y="185"/>
                </a:cubicBezTo>
                <a:cubicBezTo>
                  <a:pt x="629" y="206"/>
                  <a:pt x="619" y="225"/>
                  <a:pt x="605" y="241"/>
                </a:cubicBezTo>
                <a:cubicBezTo>
                  <a:pt x="618" y="277"/>
                  <a:pt x="618" y="277"/>
                  <a:pt x="618" y="277"/>
                </a:cubicBezTo>
                <a:cubicBezTo>
                  <a:pt x="619" y="279"/>
                  <a:pt x="618" y="283"/>
                  <a:pt x="616" y="284"/>
                </a:cubicBezTo>
                <a:cubicBezTo>
                  <a:pt x="598" y="298"/>
                  <a:pt x="579" y="308"/>
                  <a:pt x="558" y="314"/>
                </a:cubicBezTo>
                <a:cubicBezTo>
                  <a:pt x="557" y="314"/>
                  <a:pt x="557" y="314"/>
                  <a:pt x="556" y="314"/>
                </a:cubicBezTo>
                <a:close/>
                <a:moveTo>
                  <a:pt x="533" y="264"/>
                </a:moveTo>
                <a:cubicBezTo>
                  <a:pt x="535" y="264"/>
                  <a:pt x="538" y="265"/>
                  <a:pt x="539" y="267"/>
                </a:cubicBezTo>
                <a:cubicBezTo>
                  <a:pt x="559" y="299"/>
                  <a:pt x="559" y="299"/>
                  <a:pt x="559" y="299"/>
                </a:cubicBezTo>
                <a:cubicBezTo>
                  <a:pt x="575" y="294"/>
                  <a:pt x="590" y="286"/>
                  <a:pt x="603" y="277"/>
                </a:cubicBezTo>
                <a:cubicBezTo>
                  <a:pt x="590" y="242"/>
                  <a:pt x="590" y="242"/>
                  <a:pt x="590" y="242"/>
                </a:cubicBezTo>
                <a:cubicBezTo>
                  <a:pt x="589" y="239"/>
                  <a:pt x="590" y="236"/>
                  <a:pt x="592" y="234"/>
                </a:cubicBezTo>
                <a:cubicBezTo>
                  <a:pt x="607" y="219"/>
                  <a:pt x="617" y="199"/>
                  <a:pt x="621" y="178"/>
                </a:cubicBezTo>
                <a:cubicBezTo>
                  <a:pt x="621" y="175"/>
                  <a:pt x="623" y="173"/>
                  <a:pt x="626" y="172"/>
                </a:cubicBezTo>
                <a:cubicBezTo>
                  <a:pt x="662" y="163"/>
                  <a:pt x="662" y="163"/>
                  <a:pt x="662" y="163"/>
                </a:cubicBezTo>
                <a:cubicBezTo>
                  <a:pt x="662" y="162"/>
                  <a:pt x="662" y="161"/>
                  <a:pt x="662" y="160"/>
                </a:cubicBezTo>
                <a:cubicBezTo>
                  <a:pt x="662" y="144"/>
                  <a:pt x="660" y="129"/>
                  <a:pt x="655" y="114"/>
                </a:cubicBezTo>
                <a:cubicBezTo>
                  <a:pt x="618" y="116"/>
                  <a:pt x="618" y="116"/>
                  <a:pt x="618" y="116"/>
                </a:cubicBezTo>
                <a:cubicBezTo>
                  <a:pt x="615" y="116"/>
                  <a:pt x="612" y="114"/>
                  <a:pt x="611" y="112"/>
                </a:cubicBezTo>
                <a:cubicBezTo>
                  <a:pt x="601" y="92"/>
                  <a:pt x="586" y="77"/>
                  <a:pt x="566" y="67"/>
                </a:cubicBezTo>
                <a:cubicBezTo>
                  <a:pt x="564" y="65"/>
                  <a:pt x="562" y="63"/>
                  <a:pt x="563" y="60"/>
                </a:cubicBezTo>
                <a:cubicBezTo>
                  <a:pt x="565" y="23"/>
                  <a:pt x="565" y="23"/>
                  <a:pt x="565" y="23"/>
                </a:cubicBezTo>
                <a:cubicBezTo>
                  <a:pt x="549" y="17"/>
                  <a:pt x="533" y="15"/>
                  <a:pt x="517" y="15"/>
                </a:cubicBezTo>
                <a:cubicBezTo>
                  <a:pt x="517" y="15"/>
                  <a:pt x="516" y="15"/>
                  <a:pt x="516" y="15"/>
                </a:cubicBezTo>
                <a:cubicBezTo>
                  <a:pt x="506" y="51"/>
                  <a:pt x="506" y="51"/>
                  <a:pt x="506" y="51"/>
                </a:cubicBezTo>
                <a:cubicBezTo>
                  <a:pt x="505" y="53"/>
                  <a:pt x="503" y="55"/>
                  <a:pt x="500" y="56"/>
                </a:cubicBezTo>
                <a:cubicBezTo>
                  <a:pt x="479" y="59"/>
                  <a:pt x="459" y="69"/>
                  <a:pt x="443" y="84"/>
                </a:cubicBezTo>
                <a:cubicBezTo>
                  <a:pt x="442" y="86"/>
                  <a:pt x="439" y="87"/>
                  <a:pt x="436" y="86"/>
                </a:cubicBezTo>
                <a:cubicBezTo>
                  <a:pt x="401" y="73"/>
                  <a:pt x="401" y="73"/>
                  <a:pt x="401" y="73"/>
                </a:cubicBezTo>
                <a:cubicBezTo>
                  <a:pt x="391" y="86"/>
                  <a:pt x="384" y="101"/>
                  <a:pt x="379" y="116"/>
                </a:cubicBezTo>
                <a:cubicBezTo>
                  <a:pt x="410" y="137"/>
                  <a:pt x="410" y="137"/>
                  <a:pt x="410" y="137"/>
                </a:cubicBezTo>
                <a:cubicBezTo>
                  <a:pt x="412" y="138"/>
                  <a:pt x="413" y="141"/>
                  <a:pt x="413" y="144"/>
                </a:cubicBezTo>
                <a:cubicBezTo>
                  <a:pt x="412" y="149"/>
                  <a:pt x="412" y="154"/>
                  <a:pt x="412" y="160"/>
                </a:cubicBezTo>
                <a:cubicBezTo>
                  <a:pt x="412" y="176"/>
                  <a:pt x="415" y="193"/>
                  <a:pt x="423" y="207"/>
                </a:cubicBezTo>
                <a:cubicBezTo>
                  <a:pt x="424" y="210"/>
                  <a:pt x="424" y="213"/>
                  <a:pt x="422" y="215"/>
                </a:cubicBezTo>
                <a:cubicBezTo>
                  <a:pt x="399" y="244"/>
                  <a:pt x="399" y="244"/>
                  <a:pt x="399" y="244"/>
                </a:cubicBezTo>
                <a:cubicBezTo>
                  <a:pt x="409" y="258"/>
                  <a:pt x="421" y="269"/>
                  <a:pt x="434" y="279"/>
                </a:cubicBezTo>
                <a:cubicBezTo>
                  <a:pt x="463" y="255"/>
                  <a:pt x="463" y="255"/>
                  <a:pt x="463" y="255"/>
                </a:cubicBezTo>
                <a:cubicBezTo>
                  <a:pt x="465" y="254"/>
                  <a:pt x="468" y="253"/>
                  <a:pt x="471" y="254"/>
                </a:cubicBezTo>
                <a:cubicBezTo>
                  <a:pt x="485" y="262"/>
                  <a:pt x="501" y="265"/>
                  <a:pt x="517" y="265"/>
                </a:cubicBezTo>
                <a:cubicBezTo>
                  <a:pt x="522" y="265"/>
                  <a:pt x="527" y="265"/>
                  <a:pt x="532" y="264"/>
                </a:cubicBezTo>
                <a:cubicBezTo>
                  <a:pt x="532" y="264"/>
                  <a:pt x="533" y="264"/>
                  <a:pt x="533" y="264"/>
                </a:cubicBezTo>
                <a:close/>
                <a:moveTo>
                  <a:pt x="517" y="199"/>
                </a:moveTo>
                <a:cubicBezTo>
                  <a:pt x="496" y="199"/>
                  <a:pt x="478" y="181"/>
                  <a:pt x="478" y="160"/>
                </a:cubicBezTo>
                <a:cubicBezTo>
                  <a:pt x="478" y="138"/>
                  <a:pt x="496" y="121"/>
                  <a:pt x="517" y="121"/>
                </a:cubicBezTo>
                <a:cubicBezTo>
                  <a:pt x="539" y="121"/>
                  <a:pt x="556" y="138"/>
                  <a:pt x="556" y="160"/>
                </a:cubicBezTo>
                <a:cubicBezTo>
                  <a:pt x="556" y="181"/>
                  <a:pt x="539" y="199"/>
                  <a:pt x="517" y="199"/>
                </a:cubicBezTo>
                <a:close/>
                <a:moveTo>
                  <a:pt x="517" y="135"/>
                </a:moveTo>
                <a:cubicBezTo>
                  <a:pt x="503" y="135"/>
                  <a:pt x="492" y="146"/>
                  <a:pt x="492" y="160"/>
                </a:cubicBezTo>
                <a:cubicBezTo>
                  <a:pt x="492" y="174"/>
                  <a:pt x="503" y="185"/>
                  <a:pt x="517" y="185"/>
                </a:cubicBezTo>
                <a:cubicBezTo>
                  <a:pt x="531" y="185"/>
                  <a:pt x="542" y="174"/>
                  <a:pt x="542" y="160"/>
                </a:cubicBezTo>
                <a:cubicBezTo>
                  <a:pt x="542" y="146"/>
                  <a:pt x="531" y="135"/>
                  <a:pt x="517" y="135"/>
                </a:cubicBezTo>
                <a:close/>
                <a:moveTo>
                  <a:pt x="258" y="678"/>
                </a:moveTo>
                <a:cubicBezTo>
                  <a:pt x="256" y="678"/>
                  <a:pt x="256" y="678"/>
                  <a:pt x="256" y="678"/>
                </a:cubicBezTo>
                <a:cubicBezTo>
                  <a:pt x="252" y="678"/>
                  <a:pt x="250" y="676"/>
                  <a:pt x="249" y="673"/>
                </a:cubicBezTo>
                <a:cubicBezTo>
                  <a:pt x="233" y="615"/>
                  <a:pt x="233" y="615"/>
                  <a:pt x="233" y="615"/>
                </a:cubicBezTo>
                <a:cubicBezTo>
                  <a:pt x="208" y="612"/>
                  <a:pt x="184" y="604"/>
                  <a:pt x="162" y="592"/>
                </a:cubicBezTo>
                <a:cubicBezTo>
                  <a:pt x="113" y="628"/>
                  <a:pt x="113" y="628"/>
                  <a:pt x="113" y="628"/>
                </a:cubicBezTo>
                <a:cubicBezTo>
                  <a:pt x="111" y="630"/>
                  <a:pt x="108" y="630"/>
                  <a:pt x="105" y="628"/>
                </a:cubicBezTo>
                <a:cubicBezTo>
                  <a:pt x="86" y="614"/>
                  <a:pt x="69" y="598"/>
                  <a:pt x="55" y="579"/>
                </a:cubicBezTo>
                <a:cubicBezTo>
                  <a:pt x="53" y="577"/>
                  <a:pt x="53" y="574"/>
                  <a:pt x="55" y="571"/>
                </a:cubicBezTo>
                <a:cubicBezTo>
                  <a:pt x="90" y="522"/>
                  <a:pt x="90" y="522"/>
                  <a:pt x="90" y="522"/>
                </a:cubicBezTo>
                <a:cubicBezTo>
                  <a:pt x="75" y="499"/>
                  <a:pt x="66" y="474"/>
                  <a:pt x="62" y="447"/>
                </a:cubicBezTo>
                <a:cubicBezTo>
                  <a:pt x="5" y="431"/>
                  <a:pt x="5" y="431"/>
                  <a:pt x="5" y="431"/>
                </a:cubicBezTo>
                <a:cubicBezTo>
                  <a:pt x="2" y="430"/>
                  <a:pt x="0" y="427"/>
                  <a:pt x="0" y="424"/>
                </a:cubicBezTo>
                <a:cubicBezTo>
                  <a:pt x="0" y="423"/>
                  <a:pt x="0" y="421"/>
                  <a:pt x="0" y="419"/>
                </a:cubicBezTo>
                <a:cubicBezTo>
                  <a:pt x="0" y="398"/>
                  <a:pt x="2" y="376"/>
                  <a:pt x="8" y="355"/>
                </a:cubicBezTo>
                <a:cubicBezTo>
                  <a:pt x="8" y="352"/>
                  <a:pt x="11" y="350"/>
                  <a:pt x="14" y="350"/>
                </a:cubicBezTo>
                <a:cubicBezTo>
                  <a:pt x="74" y="348"/>
                  <a:pt x="74" y="348"/>
                  <a:pt x="74" y="348"/>
                </a:cubicBezTo>
                <a:cubicBezTo>
                  <a:pt x="83" y="324"/>
                  <a:pt x="97" y="302"/>
                  <a:pt x="114" y="283"/>
                </a:cubicBezTo>
                <a:cubicBezTo>
                  <a:pt x="91" y="229"/>
                  <a:pt x="91" y="229"/>
                  <a:pt x="91" y="229"/>
                </a:cubicBezTo>
                <a:cubicBezTo>
                  <a:pt x="89" y="226"/>
                  <a:pt x="90" y="223"/>
                  <a:pt x="93" y="221"/>
                </a:cubicBezTo>
                <a:cubicBezTo>
                  <a:pt x="110" y="206"/>
                  <a:pt x="130" y="193"/>
                  <a:pt x="151" y="184"/>
                </a:cubicBezTo>
                <a:cubicBezTo>
                  <a:pt x="154" y="182"/>
                  <a:pt x="157" y="183"/>
                  <a:pt x="159" y="185"/>
                </a:cubicBezTo>
                <a:cubicBezTo>
                  <a:pt x="199" y="230"/>
                  <a:pt x="199" y="230"/>
                  <a:pt x="199" y="230"/>
                </a:cubicBezTo>
                <a:cubicBezTo>
                  <a:pt x="218" y="224"/>
                  <a:pt x="238" y="221"/>
                  <a:pt x="258" y="221"/>
                </a:cubicBezTo>
                <a:cubicBezTo>
                  <a:pt x="264" y="221"/>
                  <a:pt x="270" y="222"/>
                  <a:pt x="276" y="222"/>
                </a:cubicBezTo>
                <a:cubicBezTo>
                  <a:pt x="304" y="170"/>
                  <a:pt x="304" y="170"/>
                  <a:pt x="304" y="170"/>
                </a:cubicBezTo>
                <a:cubicBezTo>
                  <a:pt x="306" y="167"/>
                  <a:pt x="309" y="165"/>
                  <a:pt x="312" y="166"/>
                </a:cubicBezTo>
                <a:cubicBezTo>
                  <a:pt x="335" y="171"/>
                  <a:pt x="357" y="179"/>
                  <a:pt x="378" y="190"/>
                </a:cubicBezTo>
                <a:cubicBezTo>
                  <a:pt x="380" y="191"/>
                  <a:pt x="382" y="194"/>
                  <a:pt x="381" y="197"/>
                </a:cubicBezTo>
                <a:cubicBezTo>
                  <a:pt x="371" y="256"/>
                  <a:pt x="371" y="256"/>
                  <a:pt x="371" y="256"/>
                </a:cubicBezTo>
                <a:cubicBezTo>
                  <a:pt x="391" y="271"/>
                  <a:pt x="410" y="289"/>
                  <a:pt x="423" y="310"/>
                </a:cubicBezTo>
                <a:cubicBezTo>
                  <a:pt x="482" y="300"/>
                  <a:pt x="482" y="300"/>
                  <a:pt x="482" y="300"/>
                </a:cubicBezTo>
                <a:cubicBezTo>
                  <a:pt x="485" y="299"/>
                  <a:pt x="489" y="301"/>
                  <a:pt x="490" y="303"/>
                </a:cubicBezTo>
                <a:cubicBezTo>
                  <a:pt x="500" y="325"/>
                  <a:pt x="508" y="347"/>
                  <a:pt x="513" y="370"/>
                </a:cubicBezTo>
                <a:cubicBezTo>
                  <a:pt x="513" y="373"/>
                  <a:pt x="512" y="376"/>
                  <a:pt x="509" y="378"/>
                </a:cubicBezTo>
                <a:cubicBezTo>
                  <a:pt x="456" y="406"/>
                  <a:pt x="456" y="406"/>
                  <a:pt x="456" y="406"/>
                </a:cubicBezTo>
                <a:cubicBezTo>
                  <a:pt x="456" y="410"/>
                  <a:pt x="456" y="415"/>
                  <a:pt x="456" y="419"/>
                </a:cubicBezTo>
                <a:cubicBezTo>
                  <a:pt x="456" y="439"/>
                  <a:pt x="453" y="459"/>
                  <a:pt x="447" y="479"/>
                </a:cubicBezTo>
                <a:cubicBezTo>
                  <a:pt x="492" y="519"/>
                  <a:pt x="492" y="519"/>
                  <a:pt x="492" y="519"/>
                </a:cubicBezTo>
                <a:cubicBezTo>
                  <a:pt x="494" y="521"/>
                  <a:pt x="495" y="524"/>
                  <a:pt x="494" y="527"/>
                </a:cubicBezTo>
                <a:cubicBezTo>
                  <a:pt x="484" y="548"/>
                  <a:pt x="471" y="568"/>
                  <a:pt x="456" y="586"/>
                </a:cubicBezTo>
                <a:cubicBezTo>
                  <a:pt x="454" y="589"/>
                  <a:pt x="451" y="589"/>
                  <a:pt x="448" y="588"/>
                </a:cubicBezTo>
                <a:cubicBezTo>
                  <a:pt x="393" y="564"/>
                  <a:pt x="393" y="564"/>
                  <a:pt x="393" y="564"/>
                </a:cubicBezTo>
                <a:cubicBezTo>
                  <a:pt x="375" y="581"/>
                  <a:pt x="355" y="594"/>
                  <a:pt x="333" y="603"/>
                </a:cubicBezTo>
                <a:cubicBezTo>
                  <a:pt x="330" y="663"/>
                  <a:pt x="330" y="663"/>
                  <a:pt x="330" y="663"/>
                </a:cubicBezTo>
                <a:cubicBezTo>
                  <a:pt x="330" y="666"/>
                  <a:pt x="328" y="669"/>
                  <a:pt x="325" y="669"/>
                </a:cubicBezTo>
                <a:cubicBezTo>
                  <a:pt x="303" y="675"/>
                  <a:pt x="281" y="678"/>
                  <a:pt x="258" y="678"/>
                </a:cubicBezTo>
                <a:close/>
                <a:moveTo>
                  <a:pt x="161" y="576"/>
                </a:moveTo>
                <a:cubicBezTo>
                  <a:pt x="162" y="576"/>
                  <a:pt x="164" y="577"/>
                  <a:pt x="165" y="577"/>
                </a:cubicBezTo>
                <a:cubicBezTo>
                  <a:pt x="188" y="591"/>
                  <a:pt x="213" y="599"/>
                  <a:pt x="239" y="602"/>
                </a:cubicBezTo>
                <a:cubicBezTo>
                  <a:pt x="242" y="602"/>
                  <a:pt x="244" y="604"/>
                  <a:pt x="245" y="607"/>
                </a:cubicBezTo>
                <a:cubicBezTo>
                  <a:pt x="261" y="664"/>
                  <a:pt x="261" y="664"/>
                  <a:pt x="261" y="664"/>
                </a:cubicBezTo>
                <a:cubicBezTo>
                  <a:pt x="280" y="664"/>
                  <a:pt x="298" y="661"/>
                  <a:pt x="316" y="657"/>
                </a:cubicBezTo>
                <a:cubicBezTo>
                  <a:pt x="319" y="598"/>
                  <a:pt x="319" y="598"/>
                  <a:pt x="319" y="598"/>
                </a:cubicBezTo>
                <a:cubicBezTo>
                  <a:pt x="319" y="595"/>
                  <a:pt x="321" y="592"/>
                  <a:pt x="323" y="591"/>
                </a:cubicBezTo>
                <a:cubicBezTo>
                  <a:pt x="347" y="582"/>
                  <a:pt x="368" y="569"/>
                  <a:pt x="387" y="551"/>
                </a:cubicBezTo>
                <a:cubicBezTo>
                  <a:pt x="389" y="549"/>
                  <a:pt x="392" y="548"/>
                  <a:pt x="394" y="549"/>
                </a:cubicBezTo>
                <a:cubicBezTo>
                  <a:pt x="449" y="573"/>
                  <a:pt x="449" y="573"/>
                  <a:pt x="449" y="573"/>
                </a:cubicBezTo>
                <a:cubicBezTo>
                  <a:pt x="461" y="558"/>
                  <a:pt x="471" y="542"/>
                  <a:pt x="479" y="526"/>
                </a:cubicBezTo>
                <a:cubicBezTo>
                  <a:pt x="434" y="486"/>
                  <a:pt x="434" y="486"/>
                  <a:pt x="434" y="486"/>
                </a:cubicBezTo>
                <a:cubicBezTo>
                  <a:pt x="432" y="484"/>
                  <a:pt x="431" y="481"/>
                  <a:pt x="432" y="479"/>
                </a:cubicBezTo>
                <a:cubicBezTo>
                  <a:pt x="439" y="459"/>
                  <a:pt x="442" y="439"/>
                  <a:pt x="442" y="419"/>
                </a:cubicBezTo>
                <a:cubicBezTo>
                  <a:pt x="442" y="414"/>
                  <a:pt x="442" y="408"/>
                  <a:pt x="441" y="402"/>
                </a:cubicBezTo>
                <a:cubicBezTo>
                  <a:pt x="441" y="400"/>
                  <a:pt x="443" y="397"/>
                  <a:pt x="445" y="396"/>
                </a:cubicBezTo>
                <a:cubicBezTo>
                  <a:pt x="498" y="368"/>
                  <a:pt x="498" y="368"/>
                  <a:pt x="498" y="368"/>
                </a:cubicBezTo>
                <a:cubicBezTo>
                  <a:pt x="494" y="349"/>
                  <a:pt x="488" y="331"/>
                  <a:pt x="480" y="314"/>
                </a:cubicBezTo>
                <a:cubicBezTo>
                  <a:pt x="421" y="325"/>
                  <a:pt x="421" y="325"/>
                  <a:pt x="421" y="325"/>
                </a:cubicBezTo>
                <a:cubicBezTo>
                  <a:pt x="419" y="325"/>
                  <a:pt x="416" y="324"/>
                  <a:pt x="414" y="322"/>
                </a:cubicBezTo>
                <a:cubicBezTo>
                  <a:pt x="400" y="299"/>
                  <a:pt x="381" y="280"/>
                  <a:pt x="359" y="265"/>
                </a:cubicBezTo>
                <a:cubicBezTo>
                  <a:pt x="357" y="264"/>
                  <a:pt x="356" y="261"/>
                  <a:pt x="356" y="258"/>
                </a:cubicBezTo>
                <a:cubicBezTo>
                  <a:pt x="367" y="200"/>
                  <a:pt x="367" y="200"/>
                  <a:pt x="367" y="200"/>
                </a:cubicBezTo>
                <a:cubicBezTo>
                  <a:pt x="350" y="191"/>
                  <a:pt x="332" y="185"/>
                  <a:pt x="314" y="181"/>
                </a:cubicBezTo>
                <a:cubicBezTo>
                  <a:pt x="286" y="233"/>
                  <a:pt x="286" y="233"/>
                  <a:pt x="286" y="233"/>
                </a:cubicBezTo>
                <a:cubicBezTo>
                  <a:pt x="285" y="235"/>
                  <a:pt x="282" y="237"/>
                  <a:pt x="279" y="237"/>
                </a:cubicBezTo>
                <a:cubicBezTo>
                  <a:pt x="272" y="236"/>
                  <a:pt x="265" y="235"/>
                  <a:pt x="258" y="235"/>
                </a:cubicBezTo>
                <a:cubicBezTo>
                  <a:pt x="238" y="235"/>
                  <a:pt x="218" y="239"/>
                  <a:pt x="199" y="245"/>
                </a:cubicBezTo>
                <a:cubicBezTo>
                  <a:pt x="197" y="246"/>
                  <a:pt x="194" y="245"/>
                  <a:pt x="192" y="243"/>
                </a:cubicBezTo>
                <a:cubicBezTo>
                  <a:pt x="152" y="198"/>
                  <a:pt x="152" y="198"/>
                  <a:pt x="152" y="198"/>
                </a:cubicBezTo>
                <a:cubicBezTo>
                  <a:pt x="136" y="207"/>
                  <a:pt x="120" y="216"/>
                  <a:pt x="106" y="228"/>
                </a:cubicBezTo>
                <a:cubicBezTo>
                  <a:pt x="129" y="282"/>
                  <a:pt x="129" y="282"/>
                  <a:pt x="129" y="282"/>
                </a:cubicBezTo>
                <a:cubicBezTo>
                  <a:pt x="130" y="285"/>
                  <a:pt x="130" y="288"/>
                  <a:pt x="128" y="290"/>
                </a:cubicBezTo>
                <a:cubicBezTo>
                  <a:pt x="109" y="309"/>
                  <a:pt x="94" y="332"/>
                  <a:pt x="85" y="357"/>
                </a:cubicBezTo>
                <a:cubicBezTo>
                  <a:pt x="84" y="360"/>
                  <a:pt x="82" y="361"/>
                  <a:pt x="79" y="362"/>
                </a:cubicBezTo>
                <a:cubicBezTo>
                  <a:pt x="20" y="364"/>
                  <a:pt x="20" y="364"/>
                  <a:pt x="20" y="364"/>
                </a:cubicBezTo>
                <a:cubicBezTo>
                  <a:pt x="16" y="382"/>
                  <a:pt x="14" y="400"/>
                  <a:pt x="14" y="419"/>
                </a:cubicBezTo>
                <a:cubicBezTo>
                  <a:pt x="71" y="435"/>
                  <a:pt x="71" y="435"/>
                  <a:pt x="71" y="435"/>
                </a:cubicBezTo>
                <a:cubicBezTo>
                  <a:pt x="73" y="435"/>
                  <a:pt x="75" y="438"/>
                  <a:pt x="76" y="441"/>
                </a:cubicBezTo>
                <a:cubicBezTo>
                  <a:pt x="79" y="468"/>
                  <a:pt x="89" y="495"/>
                  <a:pt x="104" y="519"/>
                </a:cubicBezTo>
                <a:cubicBezTo>
                  <a:pt x="105" y="521"/>
                  <a:pt x="105" y="524"/>
                  <a:pt x="104" y="527"/>
                </a:cubicBezTo>
                <a:cubicBezTo>
                  <a:pt x="69" y="575"/>
                  <a:pt x="69" y="575"/>
                  <a:pt x="69" y="575"/>
                </a:cubicBezTo>
                <a:cubicBezTo>
                  <a:pt x="81" y="589"/>
                  <a:pt x="94" y="602"/>
                  <a:pt x="109" y="613"/>
                </a:cubicBezTo>
                <a:cubicBezTo>
                  <a:pt x="157" y="578"/>
                  <a:pt x="157" y="578"/>
                  <a:pt x="157" y="578"/>
                </a:cubicBezTo>
                <a:cubicBezTo>
                  <a:pt x="158" y="577"/>
                  <a:pt x="160" y="576"/>
                  <a:pt x="161" y="576"/>
                </a:cubicBezTo>
                <a:close/>
                <a:moveTo>
                  <a:pt x="258" y="484"/>
                </a:moveTo>
                <a:cubicBezTo>
                  <a:pt x="223" y="484"/>
                  <a:pt x="193" y="455"/>
                  <a:pt x="193" y="419"/>
                </a:cubicBezTo>
                <a:cubicBezTo>
                  <a:pt x="193" y="383"/>
                  <a:pt x="223" y="354"/>
                  <a:pt x="258" y="354"/>
                </a:cubicBezTo>
                <a:cubicBezTo>
                  <a:pt x="294" y="354"/>
                  <a:pt x="323" y="383"/>
                  <a:pt x="323" y="419"/>
                </a:cubicBezTo>
                <a:cubicBezTo>
                  <a:pt x="323" y="455"/>
                  <a:pt x="294" y="484"/>
                  <a:pt x="258" y="484"/>
                </a:cubicBezTo>
                <a:close/>
                <a:moveTo>
                  <a:pt x="258" y="368"/>
                </a:moveTo>
                <a:cubicBezTo>
                  <a:pt x="230" y="368"/>
                  <a:pt x="207" y="391"/>
                  <a:pt x="207" y="419"/>
                </a:cubicBezTo>
                <a:cubicBezTo>
                  <a:pt x="207" y="447"/>
                  <a:pt x="230" y="470"/>
                  <a:pt x="258" y="470"/>
                </a:cubicBezTo>
                <a:cubicBezTo>
                  <a:pt x="286" y="470"/>
                  <a:pt x="309" y="447"/>
                  <a:pt x="309" y="419"/>
                </a:cubicBezTo>
                <a:cubicBezTo>
                  <a:pt x="309" y="391"/>
                  <a:pt x="286" y="368"/>
                  <a:pt x="258" y="368"/>
                </a:cubicBezTo>
                <a:close/>
              </a:path>
            </a:pathLst>
          </a:custGeom>
          <a:solidFill>
            <a:schemeClr val="accent4"/>
          </a:solidFill>
          <a:ln>
            <a:solidFill>
              <a:schemeClr val="accent4"/>
            </a:solidFill>
          </a:ln>
        </p:spPr>
        <p:txBody>
          <a:bodyPr vert="horz" wrap="square" lIns="91440" tIns="45720" rIns="91440" bIns="45720" numCol="1" anchor="t" anchorCtr="0" compatLnSpc="1">
            <a:prstTxWarp prst="textNoShape">
              <a:avLst/>
            </a:prstTxWarp>
          </a:bodyPr>
          <a:lstStyle/>
          <a:p>
            <a:endParaRPr lang="en-US" dirty="0"/>
          </a:p>
        </p:txBody>
      </p:sp>
      <p:sp>
        <p:nvSpPr>
          <p:cNvPr id="18" name="Freeform 153">
            <a:extLst>
              <a:ext uri="{FF2B5EF4-FFF2-40B4-BE49-F238E27FC236}">
                <a16:creationId xmlns:a16="http://schemas.microsoft.com/office/drawing/2014/main" id="{1C9333B1-4571-44C7-95DF-3588677018E2}"/>
              </a:ext>
            </a:extLst>
          </p:cNvPr>
          <p:cNvSpPr>
            <a:spLocks noChangeAspect="1" noEditPoints="1"/>
          </p:cNvSpPr>
          <p:nvPr/>
        </p:nvSpPr>
        <p:spPr bwMode="auto">
          <a:xfrm>
            <a:off x="6976052" y="2910245"/>
            <a:ext cx="1188720" cy="978947"/>
          </a:xfrm>
          <a:custGeom>
            <a:avLst/>
            <a:gdLst>
              <a:gd name="T0" fmla="*/ 0 w 629"/>
              <a:gd name="T1" fmla="*/ 517 h 517"/>
              <a:gd name="T2" fmla="*/ 315 w 629"/>
              <a:gd name="T3" fmla="*/ 0 h 517"/>
              <a:gd name="T4" fmla="*/ 629 w 629"/>
              <a:gd name="T5" fmla="*/ 517 h 517"/>
              <a:gd name="T6" fmla="*/ 0 w 629"/>
              <a:gd name="T7" fmla="*/ 517 h 517"/>
              <a:gd name="T8" fmla="*/ 315 w 629"/>
              <a:gd name="T9" fmla="*/ 408 h 517"/>
              <a:gd name="T10" fmla="*/ 290 w 629"/>
              <a:gd name="T11" fmla="*/ 433 h 517"/>
              <a:gd name="T12" fmla="*/ 315 w 629"/>
              <a:gd name="T13" fmla="*/ 457 h 517"/>
              <a:gd name="T14" fmla="*/ 339 w 629"/>
              <a:gd name="T15" fmla="*/ 433 h 517"/>
              <a:gd name="T16" fmla="*/ 315 w 629"/>
              <a:gd name="T17" fmla="*/ 408 h 517"/>
              <a:gd name="T18" fmla="*/ 290 w 629"/>
              <a:gd name="T19" fmla="*/ 367 h 517"/>
              <a:gd name="T20" fmla="*/ 315 w 629"/>
              <a:gd name="T21" fmla="*/ 391 h 517"/>
              <a:gd name="T22" fmla="*/ 339 w 629"/>
              <a:gd name="T23" fmla="*/ 367 h 517"/>
              <a:gd name="T24" fmla="*/ 339 w 629"/>
              <a:gd name="T25" fmla="*/ 200 h 517"/>
              <a:gd name="T26" fmla="*/ 315 w 629"/>
              <a:gd name="T27" fmla="*/ 176 h 517"/>
              <a:gd name="T28" fmla="*/ 290 w 629"/>
              <a:gd name="T29" fmla="*/ 200 h 517"/>
              <a:gd name="T30" fmla="*/ 290 w 629"/>
              <a:gd name="T31" fmla="*/ 367 h 5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29" h="517">
                <a:moveTo>
                  <a:pt x="0" y="517"/>
                </a:moveTo>
                <a:cubicBezTo>
                  <a:pt x="315" y="0"/>
                  <a:pt x="315" y="0"/>
                  <a:pt x="315" y="0"/>
                </a:cubicBezTo>
                <a:cubicBezTo>
                  <a:pt x="629" y="517"/>
                  <a:pt x="629" y="517"/>
                  <a:pt x="629" y="517"/>
                </a:cubicBezTo>
                <a:lnTo>
                  <a:pt x="0" y="517"/>
                </a:lnTo>
                <a:close/>
                <a:moveTo>
                  <a:pt x="315" y="408"/>
                </a:moveTo>
                <a:cubicBezTo>
                  <a:pt x="301" y="408"/>
                  <a:pt x="290" y="419"/>
                  <a:pt x="290" y="433"/>
                </a:cubicBezTo>
                <a:cubicBezTo>
                  <a:pt x="290" y="446"/>
                  <a:pt x="301" y="457"/>
                  <a:pt x="315" y="457"/>
                </a:cubicBezTo>
                <a:cubicBezTo>
                  <a:pt x="328" y="457"/>
                  <a:pt x="339" y="446"/>
                  <a:pt x="339" y="433"/>
                </a:cubicBezTo>
                <a:cubicBezTo>
                  <a:pt x="339" y="419"/>
                  <a:pt x="328" y="408"/>
                  <a:pt x="315" y="408"/>
                </a:cubicBezTo>
                <a:close/>
                <a:moveTo>
                  <a:pt x="290" y="367"/>
                </a:moveTo>
                <a:cubicBezTo>
                  <a:pt x="290" y="380"/>
                  <a:pt x="301" y="391"/>
                  <a:pt x="315" y="391"/>
                </a:cubicBezTo>
                <a:cubicBezTo>
                  <a:pt x="328" y="391"/>
                  <a:pt x="339" y="380"/>
                  <a:pt x="339" y="367"/>
                </a:cubicBezTo>
                <a:cubicBezTo>
                  <a:pt x="339" y="200"/>
                  <a:pt x="339" y="200"/>
                  <a:pt x="339" y="200"/>
                </a:cubicBezTo>
                <a:cubicBezTo>
                  <a:pt x="339" y="187"/>
                  <a:pt x="328" y="176"/>
                  <a:pt x="315" y="176"/>
                </a:cubicBezTo>
                <a:cubicBezTo>
                  <a:pt x="301" y="176"/>
                  <a:pt x="290" y="187"/>
                  <a:pt x="290" y="200"/>
                </a:cubicBezTo>
                <a:lnTo>
                  <a:pt x="290" y="367"/>
                </a:lnTo>
                <a:close/>
              </a:path>
            </a:pathLst>
          </a:custGeom>
          <a:noFill/>
          <a:ln w="38100"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 name="TextBox 18">
            <a:extLst>
              <a:ext uri="{FF2B5EF4-FFF2-40B4-BE49-F238E27FC236}">
                <a16:creationId xmlns:a16="http://schemas.microsoft.com/office/drawing/2014/main" id="{90E71937-D037-4D47-A09A-FF728DEB82C1}"/>
              </a:ext>
            </a:extLst>
          </p:cNvPr>
          <p:cNvSpPr txBox="1"/>
          <p:nvPr/>
        </p:nvSpPr>
        <p:spPr>
          <a:xfrm>
            <a:off x="673370" y="3953109"/>
            <a:ext cx="2377440" cy="1563248"/>
          </a:xfrm>
          <a:prstGeom prst="rect">
            <a:avLst/>
          </a:prstGeom>
          <a:noFill/>
        </p:spPr>
        <p:txBody>
          <a:bodyPr wrap="square" rtlCol="0">
            <a:spAutoFit/>
          </a:bodyPr>
          <a:lstStyle/>
          <a:p>
            <a:pPr algn="ctr"/>
            <a:r>
              <a:rPr lang="en-US" sz="2800" b="1" dirty="0">
                <a:solidFill>
                  <a:schemeClr val="accent1"/>
                </a:solidFill>
              </a:rPr>
              <a:t>87%</a:t>
            </a:r>
          </a:p>
          <a:p>
            <a:pPr lvl="0" algn="ctr">
              <a:lnSpc>
                <a:spcPts val="2800"/>
              </a:lnSpc>
              <a:defRPr/>
            </a:pPr>
            <a:r>
              <a:rPr lang="en-US" dirty="0"/>
              <a:t>Take advantage of innovation and new releases</a:t>
            </a:r>
          </a:p>
        </p:txBody>
      </p:sp>
      <p:sp>
        <p:nvSpPr>
          <p:cNvPr id="20" name="TextBox 19">
            <a:extLst>
              <a:ext uri="{FF2B5EF4-FFF2-40B4-BE49-F238E27FC236}">
                <a16:creationId xmlns:a16="http://schemas.microsoft.com/office/drawing/2014/main" id="{BFC84640-E93B-4A5B-9946-270C887ABC75}"/>
              </a:ext>
            </a:extLst>
          </p:cNvPr>
          <p:cNvSpPr txBox="1"/>
          <p:nvPr/>
        </p:nvSpPr>
        <p:spPr>
          <a:xfrm>
            <a:off x="3527531" y="3953109"/>
            <a:ext cx="2377440" cy="1204176"/>
          </a:xfrm>
          <a:prstGeom prst="rect">
            <a:avLst/>
          </a:prstGeom>
          <a:noFill/>
        </p:spPr>
        <p:txBody>
          <a:bodyPr wrap="square" rtlCol="0">
            <a:spAutoFit/>
          </a:bodyPr>
          <a:lstStyle/>
          <a:p>
            <a:pPr algn="ctr"/>
            <a:r>
              <a:rPr lang="en-US" sz="2800" b="1" dirty="0">
                <a:solidFill>
                  <a:schemeClr val="accent2"/>
                </a:solidFill>
              </a:rPr>
              <a:t>85%</a:t>
            </a:r>
          </a:p>
          <a:p>
            <a:pPr lvl="0" algn="ctr">
              <a:lnSpc>
                <a:spcPts val="2800"/>
              </a:lnSpc>
              <a:defRPr/>
            </a:pPr>
            <a:r>
              <a:rPr lang="en-US" dirty="0"/>
              <a:t>Improve business  agility</a:t>
            </a:r>
          </a:p>
        </p:txBody>
      </p:sp>
      <p:sp>
        <p:nvSpPr>
          <p:cNvPr id="21" name="TextBox 20">
            <a:extLst>
              <a:ext uri="{FF2B5EF4-FFF2-40B4-BE49-F238E27FC236}">
                <a16:creationId xmlns:a16="http://schemas.microsoft.com/office/drawing/2014/main" id="{63A41A6B-56CC-4528-97FC-5D97E483677D}"/>
              </a:ext>
            </a:extLst>
          </p:cNvPr>
          <p:cNvSpPr txBox="1"/>
          <p:nvPr/>
        </p:nvSpPr>
        <p:spPr>
          <a:xfrm>
            <a:off x="6381692" y="3953109"/>
            <a:ext cx="2377440" cy="1204176"/>
          </a:xfrm>
          <a:prstGeom prst="rect">
            <a:avLst/>
          </a:prstGeom>
          <a:noFill/>
        </p:spPr>
        <p:txBody>
          <a:bodyPr wrap="square" rtlCol="0">
            <a:spAutoFit/>
          </a:bodyPr>
          <a:lstStyle/>
          <a:p>
            <a:pPr algn="ctr"/>
            <a:r>
              <a:rPr lang="en-US" sz="2800" b="1" dirty="0">
                <a:solidFill>
                  <a:schemeClr val="accent3"/>
                </a:solidFill>
              </a:rPr>
              <a:t>85%</a:t>
            </a:r>
          </a:p>
          <a:p>
            <a:pPr algn="ctr">
              <a:lnSpc>
                <a:spcPts val="2800"/>
              </a:lnSpc>
              <a:defRPr/>
            </a:pPr>
            <a:r>
              <a:rPr lang="en-US" dirty="0"/>
              <a:t>Eliminate the need to support infrastructure</a:t>
            </a:r>
          </a:p>
        </p:txBody>
      </p:sp>
      <p:sp>
        <p:nvSpPr>
          <p:cNvPr id="22" name="TextBox 21">
            <a:extLst>
              <a:ext uri="{FF2B5EF4-FFF2-40B4-BE49-F238E27FC236}">
                <a16:creationId xmlns:a16="http://schemas.microsoft.com/office/drawing/2014/main" id="{B74D1E80-1E9B-4611-B408-0CFDBF413820}"/>
              </a:ext>
            </a:extLst>
          </p:cNvPr>
          <p:cNvSpPr txBox="1"/>
          <p:nvPr/>
        </p:nvSpPr>
        <p:spPr>
          <a:xfrm>
            <a:off x="9235853" y="3953109"/>
            <a:ext cx="2377440" cy="1204176"/>
          </a:xfrm>
          <a:prstGeom prst="rect">
            <a:avLst/>
          </a:prstGeom>
          <a:noFill/>
        </p:spPr>
        <p:txBody>
          <a:bodyPr wrap="square" rtlCol="0">
            <a:spAutoFit/>
          </a:bodyPr>
          <a:lstStyle/>
          <a:p>
            <a:pPr algn="ctr"/>
            <a:r>
              <a:rPr lang="en-US" sz="2800" b="1" dirty="0">
                <a:solidFill>
                  <a:schemeClr val="accent4"/>
                </a:solidFill>
              </a:rPr>
              <a:t>84%</a:t>
            </a:r>
          </a:p>
          <a:p>
            <a:pPr algn="ctr">
              <a:lnSpc>
                <a:spcPts val="2800"/>
              </a:lnSpc>
              <a:defRPr/>
            </a:pPr>
            <a:r>
              <a:rPr lang="en-US" dirty="0"/>
              <a:t>Remove IT complexity</a:t>
            </a:r>
          </a:p>
        </p:txBody>
      </p:sp>
    </p:spTree>
    <p:extLst>
      <p:ext uri="{BB962C8B-B14F-4D97-AF65-F5344CB8AC3E}">
        <p14:creationId xmlns:p14="http://schemas.microsoft.com/office/powerpoint/2010/main" val="4624415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FE12F53-DE0B-5242-9FCF-A299F07A39C3}"/>
              </a:ext>
            </a:extLst>
          </p:cNvPr>
          <p:cNvSpPr>
            <a:spLocks noGrp="1"/>
          </p:cNvSpPr>
          <p:nvPr>
            <p:ph type="title"/>
          </p:nvPr>
        </p:nvSpPr>
        <p:spPr/>
        <p:txBody>
          <a:bodyPr/>
          <a:lstStyle/>
          <a:p>
            <a:r>
              <a:rPr lang="en-US" dirty="0"/>
              <a:t>Section Name</a:t>
            </a:r>
          </a:p>
        </p:txBody>
      </p:sp>
      <p:sp>
        <p:nvSpPr>
          <p:cNvPr id="4" name="Text Placeholder 3">
            <a:extLst>
              <a:ext uri="{FF2B5EF4-FFF2-40B4-BE49-F238E27FC236}">
                <a16:creationId xmlns:a16="http://schemas.microsoft.com/office/drawing/2014/main" id="{1D5383A2-EBE7-364D-A5F9-30A4223FC378}"/>
              </a:ext>
            </a:extLst>
          </p:cNvPr>
          <p:cNvSpPr>
            <a:spLocks noGrp="1"/>
          </p:cNvSpPr>
          <p:nvPr>
            <p:ph type="body" sz="quarter" idx="20"/>
          </p:nvPr>
        </p:nvSpPr>
        <p:spPr/>
        <p:txBody>
          <a:bodyPr/>
          <a:lstStyle/>
          <a:p>
            <a:r>
              <a:rPr lang="en-US"/>
              <a:t>Subtitle can go here in 18pt</a:t>
            </a:r>
          </a:p>
        </p:txBody>
      </p:sp>
      <p:sp>
        <p:nvSpPr>
          <p:cNvPr id="6" name="Footer Placeholder 5">
            <a:extLst>
              <a:ext uri="{FF2B5EF4-FFF2-40B4-BE49-F238E27FC236}">
                <a16:creationId xmlns:a16="http://schemas.microsoft.com/office/drawing/2014/main" id="{A0F5B862-CB0F-524B-86B8-92995B5DC4D9}"/>
              </a:ext>
            </a:extLst>
          </p:cNvPr>
          <p:cNvSpPr>
            <a:spLocks noGrp="1"/>
          </p:cNvSpPr>
          <p:nvPr>
            <p:ph type="ftr" sz="quarter" idx="10"/>
          </p:nvPr>
        </p:nvSpPr>
        <p:spPr/>
        <p:txBody>
          <a:bodyPr/>
          <a:lstStyle/>
          <a:p>
            <a:fld id="{7240D81F-A9C9-BE4E-89F2-C5514A3B633B}" type="slidenum">
              <a:rPr lang="en-US" smtClean="0"/>
              <a:pPr/>
              <a:t>16</a:t>
            </a:fld>
            <a:r>
              <a:rPr lang="en-US"/>
              <a:t>	© Experian	</a:t>
            </a:r>
            <a:fld id="{90946941-A803-504E-A5BD-6619F6F5FE25}" type="datetime1">
              <a:rPr lang="en-US" smtClean="0"/>
              <a:pPr/>
              <a:t>4/7/2021</a:t>
            </a:fld>
            <a:r>
              <a:rPr lang="en-US"/>
              <a:t>	Experian Internal</a:t>
            </a:r>
          </a:p>
        </p:txBody>
      </p:sp>
      <p:sp>
        <p:nvSpPr>
          <p:cNvPr id="8" name="Marcador de posición de imagen 7">
            <a:extLst>
              <a:ext uri="{FF2B5EF4-FFF2-40B4-BE49-F238E27FC236}">
                <a16:creationId xmlns:a16="http://schemas.microsoft.com/office/drawing/2014/main" id="{A07C4290-5251-48BC-B911-A22083DFDDE6}"/>
              </a:ext>
            </a:extLst>
          </p:cNvPr>
          <p:cNvSpPr>
            <a:spLocks noGrp="1"/>
          </p:cNvSpPr>
          <p:nvPr>
            <p:ph type="pic" sz="quarter" idx="19"/>
          </p:nvPr>
        </p:nvSpPr>
        <p:spPr/>
      </p:sp>
      <p:sp>
        <p:nvSpPr>
          <p:cNvPr id="9" name="AutoShape 2">
            <a:extLst>
              <a:ext uri="{FF2B5EF4-FFF2-40B4-BE49-F238E27FC236}">
                <a16:creationId xmlns:a16="http://schemas.microsoft.com/office/drawing/2014/main" id="{773023BA-2842-40C3-BB48-77E2BB64D764}"/>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PE"/>
          </a:p>
        </p:txBody>
      </p:sp>
    </p:spTree>
    <p:extLst>
      <p:ext uri="{BB962C8B-B14F-4D97-AF65-F5344CB8AC3E}">
        <p14:creationId xmlns:p14="http://schemas.microsoft.com/office/powerpoint/2010/main" val="2631521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B5FFD-04EF-5E4F-B04B-6221BB450247}"/>
              </a:ext>
            </a:extLst>
          </p:cNvPr>
          <p:cNvSpPr>
            <a:spLocks noGrp="1"/>
          </p:cNvSpPr>
          <p:nvPr>
            <p:ph type="title"/>
          </p:nvPr>
        </p:nvSpPr>
        <p:spPr/>
        <p:txBody>
          <a:bodyPr/>
          <a:lstStyle/>
          <a:p>
            <a:r>
              <a:rPr lang="en-US" dirty="0"/>
              <a:t>Table of contents or agenda</a:t>
            </a:r>
          </a:p>
        </p:txBody>
      </p:sp>
      <p:sp>
        <p:nvSpPr>
          <p:cNvPr id="3" name="Text Placeholder 2">
            <a:extLst>
              <a:ext uri="{FF2B5EF4-FFF2-40B4-BE49-F238E27FC236}">
                <a16:creationId xmlns:a16="http://schemas.microsoft.com/office/drawing/2014/main" id="{BE8A28A0-0972-4942-8E00-E530E824B088}"/>
              </a:ext>
            </a:extLst>
          </p:cNvPr>
          <p:cNvSpPr>
            <a:spLocks noGrp="1"/>
          </p:cNvSpPr>
          <p:nvPr>
            <p:ph type="body" sz="quarter" idx="10"/>
          </p:nvPr>
        </p:nvSpPr>
        <p:spPr/>
        <p:txBody>
          <a:bodyPr>
            <a:normAutofit/>
          </a:bodyPr>
          <a:lstStyle/>
          <a:p>
            <a:r>
              <a:rPr lang="en-US" dirty="0"/>
              <a:t>Section Title here in preset 18pt Arial Bold</a:t>
            </a:r>
          </a:p>
          <a:p>
            <a:pPr marL="0" lvl="1" indent="0">
              <a:lnSpc>
                <a:spcPct val="100000"/>
              </a:lnSpc>
              <a:spcBef>
                <a:spcPts val="0"/>
              </a:spcBef>
              <a:buNone/>
            </a:pPr>
            <a:r>
              <a:rPr lang="en-US" dirty="0"/>
              <a:t>First item here in preset 16pt Arial Regular</a:t>
            </a:r>
          </a:p>
          <a:p>
            <a:pPr marL="0" lvl="2" indent="0">
              <a:lnSpc>
                <a:spcPct val="100000"/>
              </a:lnSpc>
              <a:spcBef>
                <a:spcPts val="0"/>
              </a:spcBef>
              <a:buNone/>
            </a:pPr>
            <a:r>
              <a:rPr lang="en-US" dirty="0"/>
              <a:t>Second item here in preset 16pt Arial Regular</a:t>
            </a:r>
          </a:p>
          <a:p>
            <a:pPr lvl="0">
              <a:lnSpc>
                <a:spcPct val="100000"/>
              </a:lnSpc>
            </a:pPr>
            <a:r>
              <a:rPr lang="en-US" dirty="0"/>
              <a:t>Section Title here in preset 18pt Arial Bold</a:t>
            </a:r>
          </a:p>
          <a:p>
            <a:pPr marL="0" lvl="1" indent="0">
              <a:lnSpc>
                <a:spcPct val="100000"/>
              </a:lnSpc>
              <a:spcBef>
                <a:spcPts val="0"/>
              </a:spcBef>
              <a:buNone/>
            </a:pPr>
            <a:r>
              <a:rPr lang="en-US" dirty="0"/>
              <a:t>First item here in preset 16pt Arial Regular</a:t>
            </a:r>
          </a:p>
          <a:p>
            <a:pPr marL="0" lvl="2" indent="0">
              <a:lnSpc>
                <a:spcPct val="100000"/>
              </a:lnSpc>
              <a:spcBef>
                <a:spcPts val="0"/>
              </a:spcBef>
              <a:buNone/>
            </a:pPr>
            <a:r>
              <a:rPr lang="en-US" dirty="0"/>
              <a:t>Second item here in preset 16pt Arial Regular</a:t>
            </a:r>
          </a:p>
          <a:p>
            <a:pPr lvl="0">
              <a:lnSpc>
                <a:spcPct val="100000"/>
              </a:lnSpc>
            </a:pPr>
            <a:r>
              <a:rPr lang="en-US" dirty="0"/>
              <a:t>Section Title here in preset 18pt Arial Bold</a:t>
            </a:r>
          </a:p>
          <a:p>
            <a:pPr marL="0" lvl="1" indent="0">
              <a:lnSpc>
                <a:spcPct val="100000"/>
              </a:lnSpc>
              <a:spcBef>
                <a:spcPts val="0"/>
              </a:spcBef>
              <a:buNone/>
            </a:pPr>
            <a:r>
              <a:rPr lang="en-US" dirty="0"/>
              <a:t>First item here in preset 16pt Arial Regular</a:t>
            </a:r>
          </a:p>
          <a:p>
            <a:pPr marL="0" lvl="2" indent="0">
              <a:lnSpc>
                <a:spcPct val="100000"/>
              </a:lnSpc>
              <a:spcBef>
                <a:spcPts val="0"/>
              </a:spcBef>
              <a:buNone/>
            </a:pPr>
            <a:r>
              <a:rPr lang="en-US" dirty="0"/>
              <a:t>Second item here in preset 16pt Arial Regular</a:t>
            </a:r>
          </a:p>
          <a:p>
            <a:pPr lvl="0">
              <a:lnSpc>
                <a:spcPct val="100000"/>
              </a:lnSpc>
            </a:pPr>
            <a:r>
              <a:rPr lang="en-US" dirty="0"/>
              <a:t>Section Title here in preset 18pt Arial Bold</a:t>
            </a:r>
          </a:p>
          <a:p>
            <a:pPr marL="0" lvl="1" indent="0">
              <a:lnSpc>
                <a:spcPct val="100000"/>
              </a:lnSpc>
              <a:spcBef>
                <a:spcPts val="0"/>
              </a:spcBef>
              <a:buNone/>
            </a:pPr>
            <a:r>
              <a:rPr lang="en-US" dirty="0"/>
              <a:t>First item here in preset 16pt Arial Regular</a:t>
            </a:r>
          </a:p>
          <a:p>
            <a:pPr marL="0" lvl="2" indent="0">
              <a:lnSpc>
                <a:spcPct val="100000"/>
              </a:lnSpc>
              <a:spcBef>
                <a:spcPts val="0"/>
              </a:spcBef>
              <a:buNone/>
            </a:pPr>
            <a:r>
              <a:rPr lang="en-US" dirty="0"/>
              <a:t>Second item here in preset 16pt Arial Regular</a:t>
            </a:r>
          </a:p>
          <a:p>
            <a:pPr>
              <a:lnSpc>
                <a:spcPct val="100000"/>
              </a:lnSpc>
            </a:pPr>
            <a:endParaRPr lang="en-US" dirty="0"/>
          </a:p>
        </p:txBody>
      </p:sp>
      <p:sp>
        <p:nvSpPr>
          <p:cNvPr id="5" name="Footer Placeholder 4">
            <a:extLst>
              <a:ext uri="{FF2B5EF4-FFF2-40B4-BE49-F238E27FC236}">
                <a16:creationId xmlns:a16="http://schemas.microsoft.com/office/drawing/2014/main" id="{82101C2E-F0DE-DA4A-9AAF-A44660CA21C8}"/>
              </a:ext>
            </a:extLst>
          </p:cNvPr>
          <p:cNvSpPr>
            <a:spLocks noGrp="1"/>
          </p:cNvSpPr>
          <p:nvPr>
            <p:ph type="ftr" sz="quarter" idx="11"/>
          </p:nvPr>
        </p:nvSpPr>
        <p:spPr/>
        <p:txBody>
          <a:bodyPr/>
          <a:lstStyle/>
          <a:p>
            <a:fld id="{7240D81F-A9C9-BE4E-89F2-C5514A3B633B}" type="slidenum">
              <a:rPr lang="en-US" smtClean="0"/>
              <a:pPr/>
              <a:t>17</a:t>
            </a:fld>
            <a:r>
              <a:rPr lang="en-US"/>
              <a:t>	© Experian	</a:t>
            </a:r>
            <a:fld id="{90946941-A803-504E-A5BD-6619F6F5FE25}" type="datetime1">
              <a:rPr lang="en-US" smtClean="0"/>
              <a:pPr/>
              <a:t>4/7/2021</a:t>
            </a:fld>
            <a:r>
              <a:rPr lang="en-US"/>
              <a:t>	Experian Internal</a:t>
            </a:r>
          </a:p>
        </p:txBody>
      </p:sp>
      <p:sp>
        <p:nvSpPr>
          <p:cNvPr id="7" name="Text Placeholder 6">
            <a:extLst>
              <a:ext uri="{FF2B5EF4-FFF2-40B4-BE49-F238E27FC236}">
                <a16:creationId xmlns:a16="http://schemas.microsoft.com/office/drawing/2014/main" id="{54D63D6C-33C7-FE49-A448-FA556AD16674}"/>
              </a:ext>
            </a:extLst>
          </p:cNvPr>
          <p:cNvSpPr>
            <a:spLocks noGrp="1"/>
          </p:cNvSpPr>
          <p:nvPr>
            <p:ph type="body" sz="quarter" idx="24"/>
          </p:nvPr>
        </p:nvSpPr>
        <p:spPr/>
        <p:txBody>
          <a:bodyPr/>
          <a:lstStyle/>
          <a:p>
            <a:endParaRPr lang="en-US"/>
          </a:p>
        </p:txBody>
      </p:sp>
    </p:spTree>
    <p:extLst>
      <p:ext uri="{BB962C8B-B14F-4D97-AF65-F5344CB8AC3E}">
        <p14:creationId xmlns:p14="http://schemas.microsoft.com/office/powerpoint/2010/main" val="36295911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Placeholder 12" descr="A picture containing drawing&#10;&#10;Description automatically generated">
            <a:extLst>
              <a:ext uri="{FF2B5EF4-FFF2-40B4-BE49-F238E27FC236}">
                <a16:creationId xmlns:a16="http://schemas.microsoft.com/office/drawing/2014/main" id="{44F3D24C-69D2-DD4D-8ED5-44F335E56A86}"/>
              </a:ext>
            </a:extLst>
          </p:cNvPr>
          <p:cNvPicPr>
            <a:picLocks noGrp="1" noChangeAspect="1"/>
          </p:cNvPicPr>
          <p:nvPr>
            <p:ph type="pic" sz="quarter" idx="23"/>
          </p:nvPr>
        </p:nvPicPr>
        <p:blipFill>
          <a:blip r:embed="rId3"/>
          <a:srcRect l="5840" r="5840"/>
          <a:stretch>
            <a:fillRect/>
          </a:stretch>
        </p:blipFill>
        <p:spPr/>
      </p:pic>
      <p:sp>
        <p:nvSpPr>
          <p:cNvPr id="3" name="Title 2">
            <a:extLst>
              <a:ext uri="{FF2B5EF4-FFF2-40B4-BE49-F238E27FC236}">
                <a16:creationId xmlns:a16="http://schemas.microsoft.com/office/drawing/2014/main" id="{0C3724D5-E154-4C4E-9667-E02233C88AEB}"/>
              </a:ext>
            </a:extLst>
          </p:cNvPr>
          <p:cNvSpPr>
            <a:spLocks noGrp="1"/>
          </p:cNvSpPr>
          <p:nvPr>
            <p:ph type="title"/>
          </p:nvPr>
        </p:nvSpPr>
        <p:spPr/>
        <p:txBody>
          <a:bodyPr/>
          <a:lstStyle/>
          <a:p>
            <a:r>
              <a:rPr lang="en-US"/>
              <a:t>Headline preset in 32pt </a:t>
            </a:r>
            <a:r>
              <a:rPr lang="en-US" b="1"/>
              <a:t>bolded for emphasis</a:t>
            </a:r>
            <a:endParaRPr lang="en-US"/>
          </a:p>
        </p:txBody>
      </p:sp>
      <p:sp>
        <p:nvSpPr>
          <p:cNvPr id="6" name="Footer Placeholder 5">
            <a:extLst>
              <a:ext uri="{FF2B5EF4-FFF2-40B4-BE49-F238E27FC236}">
                <a16:creationId xmlns:a16="http://schemas.microsoft.com/office/drawing/2014/main" id="{7C7C38A2-4F0E-304F-8DAA-89C0DC01750E}"/>
              </a:ext>
            </a:extLst>
          </p:cNvPr>
          <p:cNvSpPr>
            <a:spLocks noGrp="1"/>
          </p:cNvSpPr>
          <p:nvPr>
            <p:ph type="ftr" sz="quarter" idx="21"/>
          </p:nvPr>
        </p:nvSpPr>
        <p:spPr/>
        <p:txBody>
          <a:bodyPr/>
          <a:lstStyle/>
          <a:p>
            <a:fld id="{7240D81F-A9C9-BE4E-89F2-C5514A3B633B}" type="slidenum">
              <a:rPr lang="en-US" smtClean="0"/>
              <a:pPr/>
              <a:t>18</a:t>
            </a:fld>
            <a:r>
              <a:rPr lang="en-US"/>
              <a:t>	© Experian	</a:t>
            </a:r>
            <a:fld id="{90946941-A803-504E-A5BD-6619F6F5FE25}" type="datetime1">
              <a:rPr lang="en-US" smtClean="0"/>
              <a:pPr/>
              <a:t>4/7/2021</a:t>
            </a:fld>
            <a:r>
              <a:rPr lang="en-US"/>
              <a:t>	Experian Internal</a:t>
            </a:r>
          </a:p>
        </p:txBody>
      </p:sp>
      <p:sp>
        <p:nvSpPr>
          <p:cNvPr id="4" name="Text Placeholder 3">
            <a:extLst>
              <a:ext uri="{FF2B5EF4-FFF2-40B4-BE49-F238E27FC236}">
                <a16:creationId xmlns:a16="http://schemas.microsoft.com/office/drawing/2014/main" id="{57169376-F870-E04C-8FF4-CC5D612076C6}"/>
              </a:ext>
            </a:extLst>
          </p:cNvPr>
          <p:cNvSpPr>
            <a:spLocks noGrp="1"/>
          </p:cNvSpPr>
          <p:nvPr>
            <p:ph type="body" sz="quarter" idx="22"/>
          </p:nvPr>
        </p:nvSpPr>
        <p:spPr/>
        <p:txBody>
          <a:bodyPr/>
          <a:lstStyle/>
          <a:p>
            <a:pPr lvl="1"/>
            <a:r>
              <a:rPr lang="en-US" dirty="0"/>
              <a:t>The first level of text is ranged left, without any indents or bullet points, over a preset width. If needed subheads should be 16pt Arial Bold in Experian Dark Blue</a:t>
            </a:r>
          </a:p>
          <a:p>
            <a:pPr lvl="2"/>
            <a:r>
              <a:rPr lang="en-US" dirty="0"/>
              <a:t>The second level of text appears with a round bullet character, with subsequent lines being indented to align with the first line</a:t>
            </a:r>
          </a:p>
          <a:p>
            <a:pPr lvl="3"/>
            <a:r>
              <a:rPr lang="en-US" dirty="0"/>
              <a:t>The third level of text is further indented with a horizontal dash as a bullet character, with subsequent lines indented to align</a:t>
            </a:r>
          </a:p>
          <a:p>
            <a:pPr lvl="4"/>
            <a:r>
              <a:rPr lang="en-US" dirty="0"/>
              <a:t>To change an icon, click the graphic you wish to change. Press ‘del’ or ‘backspace’ then click the icon that appears in the center to choose your new art. You can find the full library of Experian icons on the Brand Asset Hub</a:t>
            </a:r>
          </a:p>
          <a:p>
            <a:pPr lvl="3"/>
            <a:endParaRPr lang="en-US" dirty="0"/>
          </a:p>
          <a:p>
            <a:endParaRPr lang="en-US" dirty="0"/>
          </a:p>
        </p:txBody>
      </p:sp>
      <p:sp>
        <p:nvSpPr>
          <p:cNvPr id="8" name="Text Placeholder 7">
            <a:extLst>
              <a:ext uri="{FF2B5EF4-FFF2-40B4-BE49-F238E27FC236}">
                <a16:creationId xmlns:a16="http://schemas.microsoft.com/office/drawing/2014/main" id="{E49503B7-4A76-474D-900D-07751C2ADF12}"/>
              </a:ext>
            </a:extLst>
          </p:cNvPr>
          <p:cNvSpPr>
            <a:spLocks noGrp="1"/>
          </p:cNvSpPr>
          <p:nvPr>
            <p:ph type="body" sz="quarter" idx="24"/>
          </p:nvPr>
        </p:nvSpPr>
        <p:spPr/>
        <p:txBody>
          <a:bodyPr/>
          <a:lstStyle/>
          <a:p>
            <a:r>
              <a:rPr lang="en-US" dirty="0" err="1"/>
              <a:t>Subheadline</a:t>
            </a:r>
            <a:r>
              <a:rPr lang="en-US" dirty="0"/>
              <a:t> preset in 18pt, if required</a:t>
            </a:r>
          </a:p>
        </p:txBody>
      </p:sp>
    </p:spTree>
    <p:extLst>
      <p:ext uri="{BB962C8B-B14F-4D97-AF65-F5344CB8AC3E}">
        <p14:creationId xmlns:p14="http://schemas.microsoft.com/office/powerpoint/2010/main" val="38367402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62976-6DB7-F04A-B97B-D75D25370D65}"/>
              </a:ext>
            </a:extLst>
          </p:cNvPr>
          <p:cNvSpPr>
            <a:spLocks noGrp="1"/>
          </p:cNvSpPr>
          <p:nvPr>
            <p:ph type="title"/>
          </p:nvPr>
        </p:nvSpPr>
        <p:spPr/>
        <p:txBody>
          <a:bodyPr/>
          <a:lstStyle/>
          <a:p>
            <a:r>
              <a:rPr lang="en-US" dirty="0"/>
              <a:t>Headline preset in 32pt </a:t>
            </a:r>
            <a:r>
              <a:rPr lang="en-US" b="1" dirty="0"/>
              <a:t>bolded for emphasis</a:t>
            </a:r>
            <a:endParaRPr lang="en-US" dirty="0"/>
          </a:p>
        </p:txBody>
      </p:sp>
      <p:sp>
        <p:nvSpPr>
          <p:cNvPr id="3" name="Text Placeholder 2">
            <a:extLst>
              <a:ext uri="{FF2B5EF4-FFF2-40B4-BE49-F238E27FC236}">
                <a16:creationId xmlns:a16="http://schemas.microsoft.com/office/drawing/2014/main" id="{15562CAE-61DC-6A47-9418-905008F02B7D}"/>
              </a:ext>
            </a:extLst>
          </p:cNvPr>
          <p:cNvSpPr>
            <a:spLocks noGrp="1"/>
          </p:cNvSpPr>
          <p:nvPr>
            <p:ph type="body" sz="quarter" idx="10"/>
          </p:nvPr>
        </p:nvSpPr>
        <p:spPr/>
        <p:txBody>
          <a:bodyPr>
            <a:normAutofit/>
          </a:bodyPr>
          <a:lstStyle/>
          <a:p>
            <a:pPr lvl="0"/>
            <a:r>
              <a:rPr lang="en-US" dirty="0"/>
              <a:t>Subtitle preset in 16pt bold optional</a:t>
            </a:r>
          </a:p>
          <a:p>
            <a:pPr lvl="1">
              <a:lnSpc>
                <a:spcPct val="120000"/>
              </a:lnSpc>
            </a:pPr>
            <a:r>
              <a:rPr lang="en-US" sz="1600" dirty="0"/>
              <a:t>The first level of text is ranged left, without any indents or bullet points, over a preset width. The first level of text is ranged left, without any indents</a:t>
            </a:r>
          </a:p>
        </p:txBody>
      </p:sp>
      <p:sp>
        <p:nvSpPr>
          <p:cNvPr id="4" name="Text Placeholder 3">
            <a:extLst>
              <a:ext uri="{FF2B5EF4-FFF2-40B4-BE49-F238E27FC236}">
                <a16:creationId xmlns:a16="http://schemas.microsoft.com/office/drawing/2014/main" id="{421C0A2D-7339-184B-BECD-BD7C16451166}"/>
              </a:ext>
            </a:extLst>
          </p:cNvPr>
          <p:cNvSpPr>
            <a:spLocks noGrp="1"/>
          </p:cNvSpPr>
          <p:nvPr>
            <p:ph type="body" sz="quarter" idx="11"/>
          </p:nvPr>
        </p:nvSpPr>
        <p:spPr/>
        <p:txBody>
          <a:bodyPr>
            <a:normAutofit/>
          </a:bodyPr>
          <a:lstStyle/>
          <a:p>
            <a:pPr lvl="1">
              <a:lnSpc>
                <a:spcPct val="120000"/>
              </a:lnSpc>
            </a:pPr>
            <a:r>
              <a:rPr lang="en-US" sz="1600" b="0" dirty="0">
                <a:solidFill>
                  <a:srgbClr val="63666A"/>
                </a:solidFill>
                <a:latin typeface="Arial"/>
                <a:cs typeface="+mn-cs"/>
              </a:rPr>
              <a:t>To change an icon, click the graphic you wish to change. Press ‘del’ or ‘backspace’ then click the icon that appears in the center to choose your new art. You can find the full library of Experian icons on the Brand Asset Hub</a:t>
            </a:r>
            <a:endParaRPr lang="en-US" sz="1600" dirty="0"/>
          </a:p>
        </p:txBody>
      </p:sp>
      <p:sp>
        <p:nvSpPr>
          <p:cNvPr id="5" name="Text Placeholder 4">
            <a:extLst>
              <a:ext uri="{FF2B5EF4-FFF2-40B4-BE49-F238E27FC236}">
                <a16:creationId xmlns:a16="http://schemas.microsoft.com/office/drawing/2014/main" id="{6E338E09-6D92-7947-9F5A-C95E708FFBE2}"/>
              </a:ext>
            </a:extLst>
          </p:cNvPr>
          <p:cNvSpPr>
            <a:spLocks noGrp="1"/>
          </p:cNvSpPr>
          <p:nvPr>
            <p:ph type="body" sz="quarter" idx="12"/>
          </p:nvPr>
        </p:nvSpPr>
        <p:spPr>
          <a:solidFill>
            <a:schemeClr val="bg1"/>
          </a:solidFill>
        </p:spPr>
        <p:txBody>
          <a:bodyPr>
            <a:normAutofit/>
          </a:bodyPr>
          <a:lstStyle/>
          <a:p>
            <a:pPr lvl="0"/>
            <a:r>
              <a:rPr lang="en-US" dirty="0">
                <a:solidFill>
                  <a:srgbClr val="B01685"/>
                </a:solidFill>
              </a:rPr>
              <a:t>Subtitle preset in 16pt bold optional</a:t>
            </a:r>
          </a:p>
          <a:p>
            <a:pPr lvl="1">
              <a:lnSpc>
                <a:spcPct val="120000"/>
              </a:lnSpc>
            </a:pPr>
            <a:r>
              <a:rPr lang="en-US" sz="1600" dirty="0"/>
              <a:t>The first level of text is ranged left, without any indents or bullet points, over a preset width. The first level of text is ranged left, without any indents</a:t>
            </a:r>
          </a:p>
        </p:txBody>
      </p:sp>
      <p:sp>
        <p:nvSpPr>
          <p:cNvPr id="6" name="Text Placeholder 5">
            <a:extLst>
              <a:ext uri="{FF2B5EF4-FFF2-40B4-BE49-F238E27FC236}">
                <a16:creationId xmlns:a16="http://schemas.microsoft.com/office/drawing/2014/main" id="{DEB9FC1F-8068-E74D-BBF1-382776BC30D4}"/>
              </a:ext>
            </a:extLst>
          </p:cNvPr>
          <p:cNvSpPr>
            <a:spLocks noGrp="1"/>
          </p:cNvSpPr>
          <p:nvPr>
            <p:ph type="body" sz="quarter" idx="13"/>
          </p:nvPr>
        </p:nvSpPr>
        <p:spPr/>
        <p:txBody>
          <a:bodyPr>
            <a:normAutofit/>
          </a:bodyPr>
          <a:lstStyle/>
          <a:p>
            <a:pPr lvl="1">
              <a:lnSpc>
                <a:spcPct val="120000"/>
              </a:lnSpc>
            </a:pPr>
            <a:r>
              <a:rPr lang="en-US" sz="1600" b="0" dirty="0">
                <a:solidFill>
                  <a:srgbClr val="63666A"/>
                </a:solidFill>
                <a:latin typeface="Arial"/>
              </a:rPr>
              <a:t>To change an icon, click the graphic you wish to change. Press ‘del’ or ‘backspace’ then click the icon that appears in the center to choose your new art. You can find the full library of Experian icons on the Brand Asset Hub</a:t>
            </a:r>
            <a:endParaRPr lang="en-US" sz="1600" dirty="0"/>
          </a:p>
        </p:txBody>
      </p:sp>
      <p:pic>
        <p:nvPicPr>
          <p:cNvPr id="18" name="Picture Placeholder 17">
            <a:extLst>
              <a:ext uri="{FF2B5EF4-FFF2-40B4-BE49-F238E27FC236}">
                <a16:creationId xmlns:a16="http://schemas.microsoft.com/office/drawing/2014/main" id="{7075719B-7684-3E42-A0F9-68DDB171F363}"/>
              </a:ext>
            </a:extLst>
          </p:cNvPr>
          <p:cNvPicPr>
            <a:picLocks noGrp="1" noChangeAspect="1"/>
          </p:cNvPicPr>
          <p:nvPr>
            <p:ph type="pic" sz="quarter" idx="24"/>
          </p:nvPr>
        </p:nvPicPr>
        <p:blipFill rotWithShape="1">
          <a:blip r:embed="rId3"/>
          <a:srcRect t="-6250" b="-6250"/>
          <a:stretch/>
        </p:blipFill>
        <p:spPr/>
      </p:pic>
      <p:pic>
        <p:nvPicPr>
          <p:cNvPr id="20" name="Picture Placeholder 19">
            <a:extLst>
              <a:ext uri="{FF2B5EF4-FFF2-40B4-BE49-F238E27FC236}">
                <a16:creationId xmlns:a16="http://schemas.microsoft.com/office/drawing/2014/main" id="{2D60C529-95B1-194C-BCA5-6618D1FD373F}"/>
              </a:ext>
            </a:extLst>
          </p:cNvPr>
          <p:cNvPicPr>
            <a:picLocks noGrp="1" noChangeAspect="1"/>
          </p:cNvPicPr>
          <p:nvPr>
            <p:ph type="pic" sz="quarter" idx="25"/>
          </p:nvPr>
        </p:nvPicPr>
        <p:blipFill>
          <a:blip r:embed="rId4"/>
          <a:srcRect l="5556" r="5556"/>
          <a:stretch>
            <a:fillRect/>
          </a:stretch>
        </p:blipFill>
        <p:spPr/>
      </p:pic>
      <p:pic>
        <p:nvPicPr>
          <p:cNvPr id="22" name="Picture Placeholder 21">
            <a:extLst>
              <a:ext uri="{FF2B5EF4-FFF2-40B4-BE49-F238E27FC236}">
                <a16:creationId xmlns:a16="http://schemas.microsoft.com/office/drawing/2014/main" id="{2DCA04D8-4F2E-A444-A897-62815B8BE9C3}"/>
              </a:ext>
            </a:extLst>
          </p:cNvPr>
          <p:cNvPicPr>
            <a:picLocks noGrp="1" noChangeAspect="1"/>
          </p:cNvPicPr>
          <p:nvPr>
            <p:ph type="pic" sz="quarter" idx="26"/>
          </p:nvPr>
        </p:nvPicPr>
        <p:blipFill>
          <a:blip r:embed="rId5"/>
          <a:srcRect l="5556" r="5556"/>
          <a:stretch>
            <a:fillRect/>
          </a:stretch>
        </p:blipFill>
        <p:spPr/>
      </p:pic>
      <p:pic>
        <p:nvPicPr>
          <p:cNvPr id="24" name="Picture Placeholder 23">
            <a:extLst>
              <a:ext uri="{FF2B5EF4-FFF2-40B4-BE49-F238E27FC236}">
                <a16:creationId xmlns:a16="http://schemas.microsoft.com/office/drawing/2014/main" id="{D0F7DAC9-645F-C64A-A32E-F31CF5BB3538}"/>
              </a:ext>
            </a:extLst>
          </p:cNvPr>
          <p:cNvPicPr>
            <a:picLocks noGrp="1" noChangeAspect="1"/>
          </p:cNvPicPr>
          <p:nvPr>
            <p:ph type="pic" sz="quarter" idx="27"/>
          </p:nvPr>
        </p:nvPicPr>
        <p:blipFill rotWithShape="1">
          <a:blip r:embed="rId6"/>
          <a:srcRect t="-6250" b="-6250"/>
          <a:stretch/>
        </p:blipFill>
        <p:spPr/>
      </p:pic>
      <p:sp>
        <p:nvSpPr>
          <p:cNvPr id="16" name="Footer Placeholder 15">
            <a:extLst>
              <a:ext uri="{FF2B5EF4-FFF2-40B4-BE49-F238E27FC236}">
                <a16:creationId xmlns:a16="http://schemas.microsoft.com/office/drawing/2014/main" id="{C210F3B2-EFAC-254D-A475-926DCE475E01}"/>
              </a:ext>
            </a:extLst>
          </p:cNvPr>
          <p:cNvSpPr>
            <a:spLocks noGrp="1"/>
          </p:cNvSpPr>
          <p:nvPr>
            <p:ph type="ftr" sz="quarter" idx="28"/>
          </p:nvPr>
        </p:nvSpPr>
        <p:spPr/>
        <p:txBody>
          <a:bodyPr/>
          <a:lstStyle/>
          <a:p>
            <a:fld id="{7240D81F-A9C9-BE4E-89F2-C5514A3B633B}" type="slidenum">
              <a:rPr lang="en-US" smtClean="0"/>
              <a:pPr/>
              <a:t>19</a:t>
            </a:fld>
            <a:r>
              <a:rPr lang="en-US"/>
              <a:t>	© Experian	</a:t>
            </a:r>
            <a:fld id="{90946941-A803-504E-A5BD-6619F6F5FE25}" type="datetime1">
              <a:rPr lang="en-US" smtClean="0"/>
              <a:pPr/>
              <a:t>4/7/2021</a:t>
            </a:fld>
            <a:r>
              <a:rPr lang="en-US"/>
              <a:t>	Experian Internal</a:t>
            </a:r>
          </a:p>
        </p:txBody>
      </p:sp>
      <p:sp>
        <p:nvSpPr>
          <p:cNvPr id="11" name="Text Placeholder 10">
            <a:extLst>
              <a:ext uri="{FF2B5EF4-FFF2-40B4-BE49-F238E27FC236}">
                <a16:creationId xmlns:a16="http://schemas.microsoft.com/office/drawing/2014/main" id="{C776CA77-2C88-CF4F-843D-15A8B9C6D418}"/>
              </a:ext>
            </a:extLst>
          </p:cNvPr>
          <p:cNvSpPr>
            <a:spLocks noGrp="1"/>
          </p:cNvSpPr>
          <p:nvPr>
            <p:ph type="body" sz="quarter" idx="29"/>
          </p:nvPr>
        </p:nvSpPr>
        <p:spPr/>
        <p:txBody>
          <a:bodyPr/>
          <a:lstStyle/>
          <a:p>
            <a:r>
              <a:rPr lang="en-US" dirty="0" err="1"/>
              <a:t>Subheadline</a:t>
            </a:r>
            <a:r>
              <a:rPr lang="en-US" dirty="0"/>
              <a:t> preset in 18pt, if required</a:t>
            </a:r>
          </a:p>
        </p:txBody>
      </p:sp>
    </p:spTree>
    <p:extLst>
      <p:ext uri="{BB962C8B-B14F-4D97-AF65-F5344CB8AC3E}">
        <p14:creationId xmlns:p14="http://schemas.microsoft.com/office/powerpoint/2010/main" val="22134857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DF7DB45-6A12-468A-8D65-8D3C32D0642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1"/>
            <a:ext cx="12192000" cy="6862364"/>
          </a:xfrm>
          <a:prstGeom prst="rect">
            <a:avLst/>
          </a:prstGeom>
        </p:spPr>
      </p:pic>
      <p:sp>
        <p:nvSpPr>
          <p:cNvPr id="10" name="Rectangle 9">
            <a:extLst>
              <a:ext uri="{FF2B5EF4-FFF2-40B4-BE49-F238E27FC236}">
                <a16:creationId xmlns:a16="http://schemas.microsoft.com/office/drawing/2014/main" id="{DBDFA192-6563-44E8-B5CC-008BDC984AE6}"/>
              </a:ext>
            </a:extLst>
          </p:cNvPr>
          <p:cNvSpPr/>
          <p:nvPr/>
        </p:nvSpPr>
        <p:spPr>
          <a:xfrm>
            <a:off x="0" y="-1"/>
            <a:ext cx="12192000" cy="6858000"/>
          </a:xfrm>
          <a:prstGeom prst="rect">
            <a:avLst/>
          </a:prstGeom>
          <a:solidFill>
            <a:schemeClr val="tx2">
              <a:alpha val="28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3" name="Picture 12">
            <a:extLst>
              <a:ext uri="{FF2B5EF4-FFF2-40B4-BE49-F238E27FC236}">
                <a16:creationId xmlns:a16="http://schemas.microsoft.com/office/drawing/2014/main" id="{1FCC68F9-0547-4D89-A089-2F79C0C582DA}"/>
              </a:ext>
            </a:extLst>
          </p:cNvPr>
          <p:cNvPicPr>
            <a:picLocks noChangeAspect="1"/>
          </p:cNvPicPr>
          <p:nvPr/>
        </p:nvPicPr>
        <p:blipFill>
          <a:blip r:embed="rId7" cstate="screen">
            <a:lum bright="100000"/>
            <a:extLst>
              <a:ext uri="{28A0092B-C50C-407E-A947-70E740481C1C}">
                <a14:useLocalDpi xmlns:a14="http://schemas.microsoft.com/office/drawing/2010/main"/>
              </a:ext>
            </a:extLst>
          </a:blip>
          <a:stretch>
            <a:fillRect/>
          </a:stretch>
        </p:blipFill>
        <p:spPr>
          <a:xfrm>
            <a:off x="10253667" y="6158007"/>
            <a:ext cx="1576384" cy="514939"/>
          </a:xfrm>
          <a:prstGeom prst="rect">
            <a:avLst/>
          </a:prstGeom>
        </p:spPr>
      </p:pic>
      <p:graphicFrame>
        <p:nvGraphicFramePr>
          <p:cNvPr id="45" name="Object 44" hidden="1">
            <a:extLst>
              <a:ext uri="{FF2B5EF4-FFF2-40B4-BE49-F238E27FC236}">
                <a16:creationId xmlns:a16="http://schemas.microsoft.com/office/drawing/2014/main" id="{1D0FEE3C-84A2-4254-9773-A459DB48CA70}"/>
              </a:ext>
            </a:extLst>
          </p:cNvPr>
          <p:cNvGraphicFramePr>
            <a:graphicFrameLocks noChangeAspect="1"/>
          </p:cNvGraphicFramePr>
          <p:nvPr>
            <p:custDataLst>
              <p:tags r:id="rId2"/>
            </p:custDataLst>
          </p:nvPr>
        </p:nvGraphicFramePr>
        <p:xfrm>
          <a:off x="1589" y="1589"/>
          <a:ext cx="1588" cy="1588"/>
        </p:xfrm>
        <a:graphic>
          <a:graphicData uri="http://schemas.openxmlformats.org/presentationml/2006/ole">
            <mc:AlternateContent xmlns:mc="http://schemas.openxmlformats.org/markup-compatibility/2006">
              <mc:Choice xmlns:v="urn:schemas-microsoft-com:vml" Requires="v">
                <p:oleObj spid="_x0000_s1026" name="think-cell Slide" r:id="rId8" imgW="270" imgH="270" progId="TCLayout.ActiveDocument.1">
                  <p:embed/>
                </p:oleObj>
              </mc:Choice>
              <mc:Fallback>
                <p:oleObj name="think-cell Slide" r:id="rId8" imgW="270" imgH="270" progId="TCLayout.ActiveDocument.1">
                  <p:embed/>
                  <p:pic>
                    <p:nvPicPr>
                      <p:cNvPr id="45" name="Object 44" hidden="1">
                        <a:extLst>
                          <a:ext uri="{FF2B5EF4-FFF2-40B4-BE49-F238E27FC236}">
                            <a16:creationId xmlns:a16="http://schemas.microsoft.com/office/drawing/2014/main" id="{1D0FEE3C-84A2-4254-9773-A459DB48CA70}"/>
                          </a:ext>
                        </a:extLst>
                      </p:cNvPr>
                      <p:cNvPicPr/>
                      <p:nvPr/>
                    </p:nvPicPr>
                    <p:blipFill>
                      <a:blip r:embed="rId9"/>
                      <a:stretch>
                        <a:fillRect/>
                      </a:stretch>
                    </p:blipFill>
                    <p:spPr>
                      <a:xfrm>
                        <a:off x="1589" y="1589"/>
                        <a:ext cx="1588" cy="1588"/>
                      </a:xfrm>
                      <a:prstGeom prst="rect">
                        <a:avLst/>
                      </a:prstGeom>
                    </p:spPr>
                  </p:pic>
                </p:oleObj>
              </mc:Fallback>
            </mc:AlternateContent>
          </a:graphicData>
        </a:graphic>
      </p:graphicFrame>
      <p:sp>
        <p:nvSpPr>
          <p:cNvPr id="44" name="Rectangle 43" hidden="1">
            <a:extLst>
              <a:ext uri="{FF2B5EF4-FFF2-40B4-BE49-F238E27FC236}">
                <a16:creationId xmlns:a16="http://schemas.microsoft.com/office/drawing/2014/main" id="{DD4BEAA9-38F0-46EA-9A6C-85B73290840B}"/>
              </a:ext>
            </a:extLst>
          </p:cNvPr>
          <p:cNvSpPr/>
          <p:nvPr>
            <p:custDataLst>
              <p:tags r:id="rId3"/>
            </p:custDataLst>
          </p:nvPr>
        </p:nvSpPr>
        <p:spPr>
          <a:xfrm>
            <a:off x="1" y="1"/>
            <a:ext cx="158750" cy="158750"/>
          </a:xfrm>
          <a:prstGeom prst="rect">
            <a:avLst/>
          </a:prstGeom>
          <a:no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endParaRPr lang="en-GB" sz="3400" dirty="0">
              <a:latin typeface="Arial" panose="020B0604020202020204" pitchFamily="34" charset="0"/>
              <a:ea typeface="+mj-ea"/>
              <a:cs typeface="+mj-cs"/>
              <a:sym typeface="Arial" panose="020B0604020202020204" pitchFamily="34" charset="0"/>
            </a:endParaRPr>
          </a:p>
        </p:txBody>
      </p:sp>
      <p:sp>
        <p:nvSpPr>
          <p:cNvPr id="8" name="Rectangle 7">
            <a:extLst>
              <a:ext uri="{FF2B5EF4-FFF2-40B4-BE49-F238E27FC236}">
                <a16:creationId xmlns:a16="http://schemas.microsoft.com/office/drawing/2014/main" id="{D9BA3EA6-57D0-4D57-977F-32049C3CE3CB}"/>
              </a:ext>
            </a:extLst>
          </p:cNvPr>
          <p:cNvSpPr/>
          <p:nvPr/>
        </p:nvSpPr>
        <p:spPr>
          <a:xfrm>
            <a:off x="3048000" y="2147881"/>
            <a:ext cx="6096000" cy="1131079"/>
          </a:xfrm>
          <a:prstGeom prst="rect">
            <a:avLst/>
          </a:prstGeom>
        </p:spPr>
        <p:txBody>
          <a:bodyPr>
            <a:spAutoFit/>
          </a:bodyPr>
          <a:lstStyle/>
          <a:p>
            <a:pPr algn="ctr"/>
            <a:r>
              <a:rPr lang="en-US" sz="1350" dirty="0">
                <a:solidFill>
                  <a:schemeClr val="bg1"/>
                </a:solidFill>
              </a:rPr>
              <a:t> </a:t>
            </a:r>
          </a:p>
          <a:p>
            <a:pPr algn="ctr"/>
            <a:r>
              <a:rPr lang="en-US" sz="1350" dirty="0">
                <a:solidFill>
                  <a:schemeClr val="bg1"/>
                </a:solidFill>
              </a:rPr>
              <a:t> </a:t>
            </a:r>
          </a:p>
          <a:p>
            <a:pPr algn="ctr"/>
            <a:r>
              <a:rPr lang="en-US" sz="1350" dirty="0">
                <a:solidFill>
                  <a:schemeClr val="bg1"/>
                </a:solidFill>
              </a:rPr>
              <a:t> </a:t>
            </a:r>
          </a:p>
          <a:p>
            <a:pPr algn="ctr"/>
            <a:r>
              <a:rPr lang="en-US" sz="1350" dirty="0">
                <a:solidFill>
                  <a:schemeClr val="bg1"/>
                </a:solidFill>
              </a:rPr>
              <a:t> </a:t>
            </a:r>
          </a:p>
          <a:p>
            <a:pPr algn="ctr"/>
            <a:r>
              <a:rPr lang="en-US" sz="1350" b="1" dirty="0">
                <a:solidFill>
                  <a:schemeClr val="bg1"/>
                </a:solidFill>
              </a:rPr>
              <a:t> </a:t>
            </a:r>
            <a:endParaRPr lang="en-US" sz="1350" dirty="0">
              <a:solidFill>
                <a:schemeClr val="bg1"/>
              </a:solidFill>
            </a:endParaRPr>
          </a:p>
        </p:txBody>
      </p:sp>
      <p:sp>
        <p:nvSpPr>
          <p:cNvPr id="55" name="Rectangle: Rounded Corners 8">
            <a:extLst>
              <a:ext uri="{FF2B5EF4-FFF2-40B4-BE49-F238E27FC236}">
                <a16:creationId xmlns:a16="http://schemas.microsoft.com/office/drawing/2014/main" id="{70FA3D7D-60D5-4642-A70B-0A8CA62C2E5D}"/>
              </a:ext>
            </a:extLst>
          </p:cNvPr>
          <p:cNvSpPr/>
          <p:nvPr/>
        </p:nvSpPr>
        <p:spPr>
          <a:xfrm>
            <a:off x="639310" y="1561680"/>
            <a:ext cx="10913380" cy="3734638"/>
          </a:xfrm>
          <a:prstGeom prst="roundRect">
            <a:avLst/>
          </a:prstGeom>
          <a:solidFill>
            <a:srgbClr val="632678">
              <a:alpha val="22000"/>
            </a:srgbClr>
          </a:solidFill>
          <a:ln w="6350" cap="flat" cmpd="sng" algn="ctr">
            <a:noFill/>
            <a:prstDash val="solid"/>
            <a:miter lim="800000"/>
          </a:ln>
          <a:effectLst/>
        </p:spPr>
        <p:txBody>
          <a:bodyPr lIns="86400" tIns="1166400" rIns="86400" rtlCol="0" anchor="t"/>
          <a:lstStyle/>
          <a:p>
            <a:pPr algn="ctr" defTabSz="914341">
              <a:lnSpc>
                <a:spcPct val="107000"/>
              </a:lnSpc>
              <a:spcAft>
                <a:spcPts val="960"/>
              </a:spcAft>
              <a:defRPr/>
            </a:pPr>
            <a:r>
              <a:rPr lang="es-PE" sz="6000" kern="0" dirty="0">
                <a:solidFill>
                  <a:srgbClr val="FFFFFF"/>
                </a:solidFill>
                <a:latin typeface="Arial"/>
                <a:ea typeface="Calibri" panose="020F0502020204030204" pitchFamily="34" charset="0"/>
                <a:cs typeface="Calibri" panose="020F0502020204030204" pitchFamily="34" charset="0"/>
              </a:rPr>
              <a:t>Innovando para crecer</a:t>
            </a:r>
            <a:endParaRPr lang="es-PE" sz="6000" kern="0" dirty="0">
              <a:solidFill>
                <a:srgbClr val="FFFFFF"/>
              </a:solidFill>
              <a:latin typeface="Arial"/>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310381120"/>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E9EBA-559A-DE49-A237-300A3B538AD7}"/>
              </a:ext>
            </a:extLst>
          </p:cNvPr>
          <p:cNvSpPr>
            <a:spLocks noGrp="1"/>
          </p:cNvSpPr>
          <p:nvPr>
            <p:ph type="title"/>
          </p:nvPr>
        </p:nvSpPr>
        <p:spPr/>
        <p:txBody>
          <a:bodyPr/>
          <a:lstStyle/>
          <a:p>
            <a:r>
              <a:rPr lang="en-US"/>
              <a:t>Headline preset in 32pt </a:t>
            </a:r>
            <a:r>
              <a:rPr lang="en-US" b="1"/>
              <a:t>bolded for emphasis</a:t>
            </a:r>
          </a:p>
        </p:txBody>
      </p:sp>
      <p:sp>
        <p:nvSpPr>
          <p:cNvPr id="6" name="Footer Placeholder 5">
            <a:extLst>
              <a:ext uri="{FF2B5EF4-FFF2-40B4-BE49-F238E27FC236}">
                <a16:creationId xmlns:a16="http://schemas.microsoft.com/office/drawing/2014/main" id="{A1C7FF0C-D460-5E49-95A9-517F575C3CC3}"/>
              </a:ext>
            </a:extLst>
          </p:cNvPr>
          <p:cNvSpPr>
            <a:spLocks noGrp="1"/>
          </p:cNvSpPr>
          <p:nvPr>
            <p:ph type="ftr" sz="quarter" idx="10"/>
          </p:nvPr>
        </p:nvSpPr>
        <p:spPr/>
        <p:txBody>
          <a:bodyPr/>
          <a:lstStyle/>
          <a:p>
            <a:fld id="{7240D81F-A9C9-BE4E-89F2-C5514A3B633B}" type="slidenum">
              <a:rPr lang="en-US" smtClean="0"/>
              <a:pPr/>
              <a:t>20</a:t>
            </a:fld>
            <a:r>
              <a:rPr lang="en-US"/>
              <a:t>	© Experian	</a:t>
            </a:r>
            <a:fld id="{90946941-A803-504E-A5BD-6619F6F5FE25}" type="datetime1">
              <a:rPr lang="en-US" smtClean="0"/>
              <a:pPr/>
              <a:t>4/7/2021</a:t>
            </a:fld>
            <a:r>
              <a:rPr lang="en-US"/>
              <a:t>	Experian Internal</a:t>
            </a:r>
          </a:p>
        </p:txBody>
      </p:sp>
      <p:pic>
        <p:nvPicPr>
          <p:cNvPr id="10" name="Picture Placeholder 9" descr="A picture containing drawing&#10;&#10;Description automatically generated">
            <a:extLst>
              <a:ext uri="{FF2B5EF4-FFF2-40B4-BE49-F238E27FC236}">
                <a16:creationId xmlns:a16="http://schemas.microsoft.com/office/drawing/2014/main" id="{4E98977A-CE85-EC49-A8BD-87CC39F15797}"/>
              </a:ext>
            </a:extLst>
          </p:cNvPr>
          <p:cNvPicPr>
            <a:picLocks noGrp="1" noChangeAspect="1"/>
          </p:cNvPicPr>
          <p:nvPr>
            <p:ph type="pic" sz="quarter" idx="23"/>
          </p:nvPr>
        </p:nvPicPr>
        <p:blipFill>
          <a:blip r:embed="rId3"/>
          <a:srcRect l="3194" r="3194"/>
          <a:stretch>
            <a:fillRect/>
          </a:stretch>
        </p:blipFill>
        <p:spPr/>
      </p:pic>
      <p:sp>
        <p:nvSpPr>
          <p:cNvPr id="8" name="Text Placeholder 7">
            <a:extLst>
              <a:ext uri="{FF2B5EF4-FFF2-40B4-BE49-F238E27FC236}">
                <a16:creationId xmlns:a16="http://schemas.microsoft.com/office/drawing/2014/main" id="{F97EE351-11C2-1647-A479-6BBB2CD2C596}"/>
              </a:ext>
            </a:extLst>
          </p:cNvPr>
          <p:cNvSpPr>
            <a:spLocks noGrp="1"/>
          </p:cNvSpPr>
          <p:nvPr>
            <p:ph type="body" sz="quarter" idx="25"/>
          </p:nvPr>
        </p:nvSpPr>
        <p:spPr/>
        <p:txBody>
          <a:bodyPr/>
          <a:lstStyle/>
          <a:p>
            <a:r>
              <a:rPr lang="en-US" err="1"/>
              <a:t>Subheadline</a:t>
            </a:r>
            <a:r>
              <a:rPr lang="en-US"/>
              <a:t> preset in 18pt, if required</a:t>
            </a:r>
          </a:p>
        </p:txBody>
      </p:sp>
      <p:sp>
        <p:nvSpPr>
          <p:cNvPr id="4" name="Text Placeholder 3">
            <a:extLst>
              <a:ext uri="{FF2B5EF4-FFF2-40B4-BE49-F238E27FC236}">
                <a16:creationId xmlns:a16="http://schemas.microsoft.com/office/drawing/2014/main" id="{010B2635-BFFF-0442-9570-2F258E1F91D0}"/>
              </a:ext>
            </a:extLst>
          </p:cNvPr>
          <p:cNvSpPr>
            <a:spLocks noGrp="1"/>
          </p:cNvSpPr>
          <p:nvPr>
            <p:ph type="body" sz="quarter" idx="24"/>
          </p:nvPr>
        </p:nvSpPr>
        <p:spPr/>
        <p:txBody>
          <a:bodyPr/>
          <a:lstStyle/>
          <a:p>
            <a:r>
              <a:rPr lang="en-US" dirty="0"/>
              <a:t>Subtitle preset in 18pt Arial Bold</a:t>
            </a:r>
          </a:p>
          <a:p>
            <a:pPr lvl="1"/>
            <a:r>
              <a:rPr lang="en-US" dirty="0"/>
              <a:t>The first level of text is ranged left, without any indents or bullet points, over a preset width:</a:t>
            </a:r>
          </a:p>
          <a:p>
            <a:pPr lvl="2"/>
            <a:r>
              <a:rPr lang="en-US" dirty="0"/>
              <a:t>The second level of text appears with a round bullet character, with subsequent lines being indented to align with the first line</a:t>
            </a:r>
          </a:p>
          <a:p>
            <a:pPr lvl="2"/>
            <a:r>
              <a:rPr lang="en-US" dirty="0"/>
              <a:t>To change an icon, click the graphic you wish to change. Press ‘del’ or ‘backspace’ then click the icon that appears in the center to choose your new art. You can find the full library of Experian icons on the Brand Asset Hub</a:t>
            </a:r>
          </a:p>
          <a:p>
            <a:pPr lvl="2"/>
            <a:endParaRPr lang="en-US" dirty="0"/>
          </a:p>
        </p:txBody>
      </p:sp>
    </p:spTree>
    <p:extLst>
      <p:ext uri="{BB962C8B-B14F-4D97-AF65-F5344CB8AC3E}">
        <p14:creationId xmlns:p14="http://schemas.microsoft.com/office/powerpoint/2010/main" val="33504278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BC541F-4F27-D24E-A8F5-ED3095F49C91}"/>
              </a:ext>
            </a:extLst>
          </p:cNvPr>
          <p:cNvSpPr>
            <a:spLocks noGrp="1"/>
          </p:cNvSpPr>
          <p:nvPr>
            <p:ph type="title"/>
          </p:nvPr>
        </p:nvSpPr>
        <p:spPr/>
        <p:txBody>
          <a:bodyPr/>
          <a:lstStyle/>
          <a:p>
            <a:r>
              <a:rPr lang="en-US"/>
              <a:t>Headline preset in 32pt </a:t>
            </a:r>
            <a:r>
              <a:rPr lang="en-US" b="1"/>
              <a:t>bolded for emphasis</a:t>
            </a:r>
            <a:endParaRPr lang="en-US"/>
          </a:p>
        </p:txBody>
      </p:sp>
      <p:sp>
        <p:nvSpPr>
          <p:cNvPr id="13" name="Footer Placeholder 12">
            <a:extLst>
              <a:ext uri="{FF2B5EF4-FFF2-40B4-BE49-F238E27FC236}">
                <a16:creationId xmlns:a16="http://schemas.microsoft.com/office/drawing/2014/main" id="{C08AFB76-497F-DE4A-BF33-DA99DFB11FAC}"/>
              </a:ext>
            </a:extLst>
          </p:cNvPr>
          <p:cNvSpPr>
            <a:spLocks noGrp="1"/>
          </p:cNvSpPr>
          <p:nvPr>
            <p:ph type="ftr" sz="quarter" idx="10"/>
          </p:nvPr>
        </p:nvSpPr>
        <p:spPr/>
        <p:txBody>
          <a:bodyPr/>
          <a:lstStyle/>
          <a:p>
            <a:fld id="{7240D81F-A9C9-BE4E-89F2-C5514A3B633B}" type="slidenum">
              <a:rPr lang="en-US" smtClean="0"/>
              <a:pPr/>
              <a:t>21</a:t>
            </a:fld>
            <a:r>
              <a:rPr lang="en-US"/>
              <a:t>	© Experian	</a:t>
            </a:r>
            <a:fld id="{90946941-A803-504E-A5BD-6619F6F5FE25}" type="datetime1">
              <a:rPr lang="en-US" smtClean="0"/>
              <a:pPr/>
              <a:t>4/7/2021</a:t>
            </a:fld>
            <a:r>
              <a:rPr lang="en-US"/>
              <a:t>	Experian Internal</a:t>
            </a:r>
          </a:p>
        </p:txBody>
      </p:sp>
      <p:pic>
        <p:nvPicPr>
          <p:cNvPr id="10" name="Picture Placeholder 9" descr="A picture containing wheel, transport&#10;&#10;Description automatically generated">
            <a:extLst>
              <a:ext uri="{FF2B5EF4-FFF2-40B4-BE49-F238E27FC236}">
                <a16:creationId xmlns:a16="http://schemas.microsoft.com/office/drawing/2014/main" id="{BA2245EE-4DEC-9940-A5CE-FF4AC49629AF}"/>
              </a:ext>
            </a:extLst>
          </p:cNvPr>
          <p:cNvPicPr>
            <a:picLocks noGrp="1" noChangeAspect="1"/>
          </p:cNvPicPr>
          <p:nvPr>
            <p:ph type="pic" sz="quarter" idx="26"/>
          </p:nvPr>
        </p:nvPicPr>
        <p:blipFill>
          <a:blip r:embed="rId3"/>
          <a:srcRect l="5753" r="5753"/>
          <a:stretch>
            <a:fillRect/>
          </a:stretch>
        </p:blipFill>
        <p:spPr/>
      </p:pic>
      <p:pic>
        <p:nvPicPr>
          <p:cNvPr id="12" name="Picture Placeholder 11">
            <a:extLst>
              <a:ext uri="{FF2B5EF4-FFF2-40B4-BE49-F238E27FC236}">
                <a16:creationId xmlns:a16="http://schemas.microsoft.com/office/drawing/2014/main" id="{E74BB47A-F904-A742-809F-63AE925F383B}"/>
              </a:ext>
            </a:extLst>
          </p:cNvPr>
          <p:cNvPicPr>
            <a:picLocks noGrp="1" noChangeAspect="1"/>
          </p:cNvPicPr>
          <p:nvPr>
            <p:ph type="pic" sz="quarter" idx="27"/>
          </p:nvPr>
        </p:nvPicPr>
        <p:blipFill rotWithShape="1">
          <a:blip r:embed="rId4"/>
          <a:srcRect t="-6405" b="-6405"/>
          <a:stretch/>
        </p:blipFill>
        <p:spPr/>
      </p:pic>
      <p:pic>
        <p:nvPicPr>
          <p:cNvPr id="17" name="Picture Placeholder 16" descr="A picture containing drawing&#10;&#10;Description automatically generated">
            <a:extLst>
              <a:ext uri="{FF2B5EF4-FFF2-40B4-BE49-F238E27FC236}">
                <a16:creationId xmlns:a16="http://schemas.microsoft.com/office/drawing/2014/main" id="{C4E6BE6C-3644-9747-A85F-E99A8A2CAC2D}"/>
              </a:ext>
            </a:extLst>
          </p:cNvPr>
          <p:cNvPicPr>
            <a:picLocks noGrp="1" noChangeAspect="1"/>
          </p:cNvPicPr>
          <p:nvPr>
            <p:ph type="pic" sz="quarter" idx="28"/>
          </p:nvPr>
        </p:nvPicPr>
        <p:blipFill rotWithShape="1">
          <a:blip r:embed="rId5"/>
          <a:srcRect t="-6405" b="-6405"/>
          <a:stretch/>
        </p:blipFill>
        <p:spPr/>
      </p:pic>
      <p:pic>
        <p:nvPicPr>
          <p:cNvPr id="15" name="Picture Placeholder 14">
            <a:extLst>
              <a:ext uri="{FF2B5EF4-FFF2-40B4-BE49-F238E27FC236}">
                <a16:creationId xmlns:a16="http://schemas.microsoft.com/office/drawing/2014/main" id="{EF90070D-3FFB-E542-B7B7-C1F78ACBE9AC}"/>
              </a:ext>
            </a:extLst>
          </p:cNvPr>
          <p:cNvPicPr>
            <a:picLocks noGrp="1" noChangeAspect="1"/>
          </p:cNvPicPr>
          <p:nvPr>
            <p:ph type="pic" sz="quarter" idx="29"/>
          </p:nvPr>
        </p:nvPicPr>
        <p:blipFill>
          <a:blip r:embed="rId6"/>
          <a:srcRect l="5753" r="5753"/>
          <a:stretch>
            <a:fillRect/>
          </a:stretch>
        </p:blipFill>
        <p:spPr/>
      </p:pic>
      <p:sp>
        <p:nvSpPr>
          <p:cNvPr id="8" name="Text Placeholder 7">
            <a:extLst>
              <a:ext uri="{FF2B5EF4-FFF2-40B4-BE49-F238E27FC236}">
                <a16:creationId xmlns:a16="http://schemas.microsoft.com/office/drawing/2014/main" id="{5D675134-3AAE-504E-80F5-AEE6454FBE0A}"/>
              </a:ext>
            </a:extLst>
          </p:cNvPr>
          <p:cNvSpPr>
            <a:spLocks noGrp="1"/>
          </p:cNvSpPr>
          <p:nvPr>
            <p:ph type="body" sz="quarter" idx="30"/>
          </p:nvPr>
        </p:nvSpPr>
        <p:spPr/>
        <p:txBody>
          <a:bodyPr/>
          <a:lstStyle/>
          <a:p>
            <a:r>
              <a:rPr lang="en-US" err="1"/>
              <a:t>Subheadline</a:t>
            </a:r>
            <a:r>
              <a:rPr lang="en-US"/>
              <a:t> preset in 18pt, if required</a:t>
            </a:r>
          </a:p>
        </p:txBody>
      </p:sp>
      <p:sp>
        <p:nvSpPr>
          <p:cNvPr id="3" name="Text Placeholder 2">
            <a:extLst>
              <a:ext uri="{FF2B5EF4-FFF2-40B4-BE49-F238E27FC236}">
                <a16:creationId xmlns:a16="http://schemas.microsoft.com/office/drawing/2014/main" id="{6127F633-F687-A941-9F75-46AE4B8859D5}"/>
              </a:ext>
            </a:extLst>
          </p:cNvPr>
          <p:cNvSpPr>
            <a:spLocks noGrp="1"/>
          </p:cNvSpPr>
          <p:nvPr>
            <p:ph type="body" sz="quarter" idx="24"/>
          </p:nvPr>
        </p:nvSpPr>
        <p:spPr/>
        <p:txBody>
          <a:bodyPr/>
          <a:lstStyle/>
          <a:p>
            <a:r>
              <a:rPr lang="en-US"/>
              <a:t>Subtitle preset in 18pt Arial Bold</a:t>
            </a:r>
          </a:p>
          <a:p>
            <a:pPr lvl="1"/>
            <a:r>
              <a:rPr lang="en-US"/>
              <a:t>The first level of text is ranged left, without any indents or bullet points, over a preset width:</a:t>
            </a:r>
          </a:p>
          <a:p>
            <a:pPr lvl="2"/>
            <a:r>
              <a:rPr lang="en-US"/>
              <a:t>The second level of text appears with a round bullet character, with subsequent lines being indented to align with the first line</a:t>
            </a:r>
          </a:p>
          <a:p>
            <a:pPr lvl="2"/>
            <a:r>
              <a:rPr lang="en-US"/>
              <a:t>To change an icon, click the graphic you wish to change. Press ‘del’ or ‘backspace’ then click the icon that appears in the center to choose your new art. You can find the full library of Experian icons on the Brand Asset Hub</a:t>
            </a:r>
          </a:p>
        </p:txBody>
      </p:sp>
    </p:spTree>
    <p:extLst>
      <p:ext uri="{BB962C8B-B14F-4D97-AF65-F5344CB8AC3E}">
        <p14:creationId xmlns:p14="http://schemas.microsoft.com/office/powerpoint/2010/main" val="8139509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0EAEA4-C248-9C4F-87A0-1621A61A7386}"/>
              </a:ext>
            </a:extLst>
          </p:cNvPr>
          <p:cNvSpPr>
            <a:spLocks noGrp="1"/>
          </p:cNvSpPr>
          <p:nvPr>
            <p:ph type="title"/>
          </p:nvPr>
        </p:nvSpPr>
        <p:spPr/>
        <p:txBody>
          <a:bodyPr/>
          <a:lstStyle/>
          <a:p>
            <a:r>
              <a:rPr lang="en-US" dirty="0"/>
              <a:t>Headline preset in 32pt </a:t>
            </a:r>
            <a:r>
              <a:rPr lang="en-US" b="1" dirty="0"/>
              <a:t>bolded for emphasis</a:t>
            </a:r>
            <a:endParaRPr lang="en-US" dirty="0"/>
          </a:p>
        </p:txBody>
      </p:sp>
      <p:sp>
        <p:nvSpPr>
          <p:cNvPr id="5" name="Footer Placeholder 4">
            <a:extLst>
              <a:ext uri="{FF2B5EF4-FFF2-40B4-BE49-F238E27FC236}">
                <a16:creationId xmlns:a16="http://schemas.microsoft.com/office/drawing/2014/main" id="{6A7D8F84-2542-964C-9588-FB662F35CEF6}"/>
              </a:ext>
            </a:extLst>
          </p:cNvPr>
          <p:cNvSpPr>
            <a:spLocks noGrp="1"/>
          </p:cNvSpPr>
          <p:nvPr>
            <p:ph type="ftr" sz="quarter" idx="10"/>
          </p:nvPr>
        </p:nvSpPr>
        <p:spPr/>
        <p:txBody>
          <a:bodyPr/>
          <a:lstStyle/>
          <a:p>
            <a:fld id="{7240D81F-A9C9-BE4E-89F2-C5514A3B633B}" type="slidenum">
              <a:rPr lang="en-US" smtClean="0"/>
              <a:pPr/>
              <a:t>22</a:t>
            </a:fld>
            <a:r>
              <a:rPr lang="en-US"/>
              <a:t>	© Experian	</a:t>
            </a:r>
            <a:fld id="{90946941-A803-504E-A5BD-6619F6F5FE25}" type="datetime1">
              <a:rPr lang="en-US" smtClean="0"/>
              <a:pPr/>
              <a:t>4/7/2021</a:t>
            </a:fld>
            <a:r>
              <a:rPr lang="en-US"/>
              <a:t>	Experian Internal</a:t>
            </a:r>
          </a:p>
        </p:txBody>
      </p:sp>
      <p:sp>
        <p:nvSpPr>
          <p:cNvPr id="3" name="Text Placeholder 2">
            <a:extLst>
              <a:ext uri="{FF2B5EF4-FFF2-40B4-BE49-F238E27FC236}">
                <a16:creationId xmlns:a16="http://schemas.microsoft.com/office/drawing/2014/main" id="{C8149157-4D2E-C24C-9FAA-3A24988E2E6E}"/>
              </a:ext>
            </a:extLst>
          </p:cNvPr>
          <p:cNvSpPr>
            <a:spLocks noGrp="1"/>
          </p:cNvSpPr>
          <p:nvPr>
            <p:ph type="body" sz="quarter" idx="30"/>
          </p:nvPr>
        </p:nvSpPr>
        <p:spPr/>
        <p:txBody>
          <a:bodyPr/>
          <a:lstStyle/>
          <a:p>
            <a:r>
              <a:rPr lang="en-US" dirty="0" err="1"/>
              <a:t>Subheadline</a:t>
            </a:r>
            <a:r>
              <a:rPr lang="en-US" dirty="0"/>
              <a:t> preset in 18pt, if required</a:t>
            </a:r>
          </a:p>
          <a:p>
            <a:endParaRPr lang="en-US" dirty="0"/>
          </a:p>
        </p:txBody>
      </p:sp>
      <p:sp>
        <p:nvSpPr>
          <p:cNvPr id="4" name="Text Placeholder 3">
            <a:extLst>
              <a:ext uri="{FF2B5EF4-FFF2-40B4-BE49-F238E27FC236}">
                <a16:creationId xmlns:a16="http://schemas.microsoft.com/office/drawing/2014/main" id="{37098434-716E-DE45-B442-4B794C1CBD32}"/>
              </a:ext>
            </a:extLst>
          </p:cNvPr>
          <p:cNvSpPr>
            <a:spLocks noGrp="1"/>
          </p:cNvSpPr>
          <p:nvPr>
            <p:ph type="body" sz="quarter" idx="4294967295"/>
          </p:nvPr>
        </p:nvSpPr>
        <p:spPr>
          <a:xfrm>
            <a:off x="457199" y="2011680"/>
            <a:ext cx="11274425" cy="3649755"/>
          </a:xfrm>
        </p:spPr>
        <p:txBody>
          <a:bodyPr/>
          <a:lstStyle/>
          <a:p>
            <a:pPr lvl="0"/>
            <a:r>
              <a:rPr lang="en-US" dirty="0"/>
              <a:t>The first level of text is ranged left, without any indents or bullet points, over a preset width. If needed subheads should be 16pt Arial Bold in Experian Dark Blue</a:t>
            </a:r>
          </a:p>
          <a:p>
            <a:pPr lvl="1"/>
            <a:r>
              <a:rPr lang="en-US" dirty="0"/>
              <a:t>The second level of text appears with a round bullet character, with subsequent lines being indented to align with the first line</a:t>
            </a:r>
          </a:p>
          <a:p>
            <a:pPr lvl="2"/>
            <a:r>
              <a:rPr lang="en-US" dirty="0"/>
              <a:t>The third level of text is further indented with a horizontal dash as a bullet character, with subsequent lines indented to align</a:t>
            </a:r>
          </a:p>
          <a:p>
            <a:pPr lvl="3"/>
            <a:r>
              <a:rPr lang="en-US" dirty="0"/>
              <a:t>The fourth level of text reverts to a round bullet character</a:t>
            </a:r>
          </a:p>
          <a:p>
            <a:pPr lvl="4"/>
            <a:r>
              <a:rPr lang="en-US" dirty="0"/>
              <a:t>A fifth text level is preset with a horizontal dash as a bullet</a:t>
            </a:r>
          </a:p>
          <a:p>
            <a:endParaRPr lang="en-US" dirty="0"/>
          </a:p>
        </p:txBody>
      </p:sp>
    </p:spTree>
    <p:extLst>
      <p:ext uri="{BB962C8B-B14F-4D97-AF65-F5344CB8AC3E}">
        <p14:creationId xmlns:p14="http://schemas.microsoft.com/office/powerpoint/2010/main" val="39539494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3D3633C-DF07-524E-A56C-AC204F91B26B}"/>
              </a:ext>
            </a:extLst>
          </p:cNvPr>
          <p:cNvSpPr>
            <a:spLocks noGrp="1"/>
          </p:cNvSpPr>
          <p:nvPr>
            <p:ph type="title"/>
          </p:nvPr>
        </p:nvSpPr>
        <p:spPr/>
        <p:txBody>
          <a:bodyPr/>
          <a:lstStyle/>
          <a:p>
            <a:r>
              <a:rPr lang="en-US" dirty="0"/>
              <a:t>Headline preset in 32pt </a:t>
            </a:r>
            <a:r>
              <a:rPr lang="en-US" b="1" dirty="0"/>
              <a:t>bolded for emphasis</a:t>
            </a:r>
            <a:endParaRPr lang="en-US" dirty="0"/>
          </a:p>
        </p:txBody>
      </p:sp>
      <p:sp>
        <p:nvSpPr>
          <p:cNvPr id="6" name="Text Placeholder 5">
            <a:extLst>
              <a:ext uri="{FF2B5EF4-FFF2-40B4-BE49-F238E27FC236}">
                <a16:creationId xmlns:a16="http://schemas.microsoft.com/office/drawing/2014/main" id="{30858DDB-3FBB-F041-B6D7-0740F849A704}"/>
              </a:ext>
            </a:extLst>
          </p:cNvPr>
          <p:cNvSpPr>
            <a:spLocks noGrp="1"/>
          </p:cNvSpPr>
          <p:nvPr>
            <p:ph type="body" sz="quarter" idx="10"/>
          </p:nvPr>
        </p:nvSpPr>
        <p:spPr>
          <a:xfrm>
            <a:off x="457200" y="1828800"/>
            <a:ext cx="11274425" cy="3740727"/>
          </a:xfrm>
        </p:spPr>
        <p:txBody>
          <a:bodyPr/>
          <a:lstStyle/>
          <a:p>
            <a:r>
              <a:rPr lang="en-US" dirty="0"/>
              <a:t>Subtitle in Arial 18pt bold</a:t>
            </a:r>
          </a:p>
          <a:p>
            <a:pPr lvl="1"/>
            <a:r>
              <a:rPr lang="en-US" dirty="0"/>
              <a:t>The first level of text in Arial 16pt</a:t>
            </a:r>
          </a:p>
          <a:p>
            <a:pPr lvl="1"/>
            <a:r>
              <a:rPr lang="en-US" dirty="0"/>
              <a:t>The first level of text is ranged left, with bullet points</a:t>
            </a:r>
          </a:p>
          <a:p>
            <a:pPr lvl="1"/>
            <a:r>
              <a:rPr lang="en-US" dirty="0"/>
              <a:t>The first level of text is ranged left, with bullet points</a:t>
            </a:r>
          </a:p>
          <a:p>
            <a:pPr lvl="1"/>
            <a:r>
              <a:rPr lang="en-US" dirty="0"/>
              <a:t>The first level of text is ranged left, with bullet points</a:t>
            </a:r>
          </a:p>
          <a:p>
            <a:r>
              <a:rPr lang="en-US" dirty="0"/>
              <a:t>Subtitle in Arial 18pt bold</a:t>
            </a:r>
          </a:p>
          <a:p>
            <a:pPr lvl="1"/>
            <a:r>
              <a:rPr lang="en-US" dirty="0"/>
              <a:t>The first level of text in Arial 16pt</a:t>
            </a:r>
          </a:p>
          <a:p>
            <a:pPr lvl="1"/>
            <a:r>
              <a:rPr lang="en-US" dirty="0"/>
              <a:t>The first level of text is ranged left, with bullet points</a:t>
            </a:r>
          </a:p>
          <a:p>
            <a:pPr lvl="1"/>
            <a:r>
              <a:rPr lang="en-US" dirty="0"/>
              <a:t>The first level of text is ranged left, with bullet points</a:t>
            </a:r>
          </a:p>
          <a:p>
            <a:pPr lvl="1"/>
            <a:r>
              <a:rPr lang="en-US" dirty="0"/>
              <a:t>The first level of text is ranged left, with bullet points</a:t>
            </a:r>
          </a:p>
          <a:p>
            <a:endParaRPr lang="en-US" dirty="0"/>
          </a:p>
          <a:p>
            <a:endParaRPr lang="en-US" dirty="0"/>
          </a:p>
          <a:p>
            <a:endParaRPr lang="en-US" dirty="0"/>
          </a:p>
          <a:p>
            <a:endParaRPr lang="en-US" dirty="0"/>
          </a:p>
          <a:p>
            <a:r>
              <a:rPr lang="en-US" dirty="0"/>
              <a:t>Subtitle in Arial 18pt bold</a:t>
            </a:r>
          </a:p>
          <a:p>
            <a:pPr lvl="1"/>
            <a:r>
              <a:rPr lang="en-US" dirty="0"/>
              <a:t>The first level of text in Arial 16pt</a:t>
            </a:r>
          </a:p>
          <a:p>
            <a:pPr lvl="1"/>
            <a:r>
              <a:rPr lang="en-US" dirty="0"/>
              <a:t>The first level of text is ranged left, with bullet points</a:t>
            </a:r>
          </a:p>
          <a:p>
            <a:pPr lvl="1"/>
            <a:r>
              <a:rPr lang="en-US" dirty="0"/>
              <a:t>The first level of text is ranged left, with bullet points</a:t>
            </a:r>
          </a:p>
          <a:p>
            <a:pPr lvl="1"/>
            <a:r>
              <a:rPr lang="en-US" dirty="0"/>
              <a:t>The first level of text is ranged left, with bullet points</a:t>
            </a:r>
          </a:p>
          <a:p>
            <a:r>
              <a:rPr lang="en-US" dirty="0"/>
              <a:t>Subtitle in Arial 18pt bold</a:t>
            </a:r>
          </a:p>
          <a:p>
            <a:pPr lvl="1"/>
            <a:r>
              <a:rPr lang="en-US" dirty="0"/>
              <a:t>The first level of text in Arial 16pt</a:t>
            </a:r>
          </a:p>
          <a:p>
            <a:pPr lvl="1"/>
            <a:r>
              <a:rPr lang="en-US" dirty="0"/>
              <a:t>The first level of text is ranged left, with bullet points</a:t>
            </a:r>
          </a:p>
          <a:p>
            <a:pPr lvl="1"/>
            <a:r>
              <a:rPr lang="en-US" dirty="0"/>
              <a:t>The first level of text is ranged left, with bullet points</a:t>
            </a:r>
          </a:p>
          <a:p>
            <a:pPr lvl="1"/>
            <a:r>
              <a:rPr lang="en-US" dirty="0"/>
              <a:t>The first level of text is ranged left, with bullet points</a:t>
            </a:r>
          </a:p>
          <a:p>
            <a:pPr lvl="1"/>
            <a:endParaRPr lang="en-US" dirty="0"/>
          </a:p>
          <a:p>
            <a:pPr lvl="0"/>
            <a:endParaRPr lang="en-US" dirty="0"/>
          </a:p>
          <a:p>
            <a:endParaRPr lang="en-US" dirty="0"/>
          </a:p>
          <a:p>
            <a:endParaRPr lang="en-US" dirty="0"/>
          </a:p>
        </p:txBody>
      </p:sp>
      <p:sp>
        <p:nvSpPr>
          <p:cNvPr id="8" name="Footer Placeholder 7">
            <a:extLst>
              <a:ext uri="{FF2B5EF4-FFF2-40B4-BE49-F238E27FC236}">
                <a16:creationId xmlns:a16="http://schemas.microsoft.com/office/drawing/2014/main" id="{3A776EC1-CB7A-E445-87CC-C30EBEF5D4AE}"/>
              </a:ext>
            </a:extLst>
          </p:cNvPr>
          <p:cNvSpPr>
            <a:spLocks noGrp="1"/>
          </p:cNvSpPr>
          <p:nvPr>
            <p:ph type="ftr" sz="quarter" idx="11"/>
          </p:nvPr>
        </p:nvSpPr>
        <p:spPr/>
        <p:txBody>
          <a:bodyPr/>
          <a:lstStyle/>
          <a:p>
            <a:fld id="{7240D81F-A9C9-BE4E-89F2-C5514A3B633B}" type="slidenum">
              <a:rPr lang="en-US" smtClean="0"/>
              <a:pPr/>
              <a:t>23</a:t>
            </a:fld>
            <a:r>
              <a:rPr lang="en-US"/>
              <a:t>	© Experian	</a:t>
            </a:r>
            <a:fld id="{90946941-A803-504E-A5BD-6619F6F5FE25}" type="datetime1">
              <a:rPr lang="en-US" smtClean="0"/>
              <a:pPr/>
              <a:t>4/7/2021</a:t>
            </a:fld>
            <a:r>
              <a:rPr lang="en-US"/>
              <a:t>	Experian Internal</a:t>
            </a:r>
          </a:p>
        </p:txBody>
      </p:sp>
      <p:sp>
        <p:nvSpPr>
          <p:cNvPr id="7" name="Text Placeholder 6">
            <a:extLst>
              <a:ext uri="{FF2B5EF4-FFF2-40B4-BE49-F238E27FC236}">
                <a16:creationId xmlns:a16="http://schemas.microsoft.com/office/drawing/2014/main" id="{FB1B5BCE-3204-2A44-A060-86246645A695}"/>
              </a:ext>
            </a:extLst>
          </p:cNvPr>
          <p:cNvSpPr>
            <a:spLocks noGrp="1"/>
          </p:cNvSpPr>
          <p:nvPr>
            <p:ph type="body" sz="quarter" idx="24"/>
          </p:nvPr>
        </p:nvSpPr>
        <p:spPr/>
        <p:txBody>
          <a:bodyPr/>
          <a:lstStyle/>
          <a:p>
            <a:r>
              <a:rPr lang="en-US" dirty="0" err="1"/>
              <a:t>Subheadline</a:t>
            </a:r>
            <a:r>
              <a:rPr lang="en-US" dirty="0"/>
              <a:t> preset in 18pt, if required</a:t>
            </a:r>
          </a:p>
          <a:p>
            <a:endParaRPr lang="en-US" dirty="0"/>
          </a:p>
        </p:txBody>
      </p:sp>
    </p:spTree>
    <p:extLst>
      <p:ext uri="{BB962C8B-B14F-4D97-AF65-F5344CB8AC3E}">
        <p14:creationId xmlns:p14="http://schemas.microsoft.com/office/powerpoint/2010/main" val="29571135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4F72B95C-E161-8E48-ABDC-EC6E172B0C2A}"/>
              </a:ext>
            </a:extLst>
          </p:cNvPr>
          <p:cNvSpPr>
            <a:spLocks noGrp="1"/>
          </p:cNvSpPr>
          <p:nvPr>
            <p:ph type="title"/>
          </p:nvPr>
        </p:nvSpPr>
        <p:spPr/>
        <p:txBody>
          <a:bodyPr/>
          <a:lstStyle/>
          <a:p>
            <a:r>
              <a:rPr lang="en-US" dirty="0"/>
              <a:t>Headline preset in 32pt </a:t>
            </a:r>
            <a:r>
              <a:rPr lang="en-US" b="1" dirty="0"/>
              <a:t>bolded for emphasis</a:t>
            </a:r>
            <a:endParaRPr lang="en-US" dirty="0"/>
          </a:p>
        </p:txBody>
      </p:sp>
      <p:sp>
        <p:nvSpPr>
          <p:cNvPr id="9" name="Text Placeholder 8">
            <a:extLst>
              <a:ext uri="{FF2B5EF4-FFF2-40B4-BE49-F238E27FC236}">
                <a16:creationId xmlns:a16="http://schemas.microsoft.com/office/drawing/2014/main" id="{1DA77E39-EC13-F54E-90CD-F3F243649602}"/>
              </a:ext>
            </a:extLst>
          </p:cNvPr>
          <p:cNvSpPr>
            <a:spLocks noGrp="1"/>
          </p:cNvSpPr>
          <p:nvPr>
            <p:ph type="body" sz="quarter" idx="10"/>
          </p:nvPr>
        </p:nvSpPr>
        <p:spPr/>
        <p:txBody>
          <a:bodyPr/>
          <a:lstStyle/>
          <a:p>
            <a:r>
              <a:rPr lang="en-US" dirty="0"/>
              <a:t>Subtitle preset in 16pt bold</a:t>
            </a:r>
          </a:p>
          <a:p>
            <a:pPr lvl="1"/>
            <a:r>
              <a:rPr lang="en-US" dirty="0"/>
              <a:t>The first level of text is ranged left, without any indents or bullet points, over a preset width. The first level of text is ranged left, without any indents or bullet points, over a preset width</a:t>
            </a:r>
          </a:p>
          <a:p>
            <a:pPr lvl="1"/>
            <a:endParaRPr lang="en-US" dirty="0"/>
          </a:p>
        </p:txBody>
      </p:sp>
      <p:sp>
        <p:nvSpPr>
          <p:cNvPr id="10" name="Text Placeholder 9">
            <a:extLst>
              <a:ext uri="{FF2B5EF4-FFF2-40B4-BE49-F238E27FC236}">
                <a16:creationId xmlns:a16="http://schemas.microsoft.com/office/drawing/2014/main" id="{C331A307-F1D8-444F-89DF-EFDD6C43748C}"/>
              </a:ext>
            </a:extLst>
          </p:cNvPr>
          <p:cNvSpPr>
            <a:spLocks noGrp="1"/>
          </p:cNvSpPr>
          <p:nvPr>
            <p:ph type="body" sz="quarter" idx="11"/>
          </p:nvPr>
        </p:nvSpPr>
        <p:spPr/>
        <p:txBody>
          <a:bodyPr/>
          <a:lstStyle/>
          <a:p>
            <a:r>
              <a:rPr lang="en-US" dirty="0"/>
              <a:t>Subtitle preset in 16pt bold</a:t>
            </a:r>
          </a:p>
          <a:p>
            <a:pPr lvl="1"/>
            <a:r>
              <a:rPr lang="en-US" dirty="0"/>
              <a:t>The first level of text is ranged left, without any indents or bullet points, over a preset width. The first level of text is ranged left, without any indents or bullet points, over a preset width</a:t>
            </a:r>
          </a:p>
          <a:p>
            <a:pPr lvl="1"/>
            <a:endParaRPr lang="en-US" dirty="0"/>
          </a:p>
          <a:p>
            <a:endParaRPr lang="en-US" dirty="0"/>
          </a:p>
        </p:txBody>
      </p:sp>
      <p:sp>
        <p:nvSpPr>
          <p:cNvPr id="11" name="Text Placeholder 10">
            <a:extLst>
              <a:ext uri="{FF2B5EF4-FFF2-40B4-BE49-F238E27FC236}">
                <a16:creationId xmlns:a16="http://schemas.microsoft.com/office/drawing/2014/main" id="{8E6357E7-5340-0B44-AA48-2D6098688DAC}"/>
              </a:ext>
            </a:extLst>
          </p:cNvPr>
          <p:cNvSpPr>
            <a:spLocks noGrp="1"/>
          </p:cNvSpPr>
          <p:nvPr>
            <p:ph type="body" sz="quarter" idx="12"/>
          </p:nvPr>
        </p:nvSpPr>
        <p:spPr/>
        <p:txBody>
          <a:bodyPr/>
          <a:lstStyle/>
          <a:p>
            <a:r>
              <a:rPr lang="en-US" dirty="0"/>
              <a:t>Subtitle preset in 16pt bold</a:t>
            </a:r>
          </a:p>
          <a:p>
            <a:pPr lvl="1"/>
            <a:r>
              <a:rPr lang="en-US" dirty="0"/>
              <a:t>The first level of text is ranged left, without any indents or bullet points, over a preset width. The first level of text is ranged left, without any indents or bullet points, over a preset width</a:t>
            </a:r>
          </a:p>
          <a:p>
            <a:pPr lvl="1"/>
            <a:endParaRPr lang="en-US" dirty="0"/>
          </a:p>
          <a:p>
            <a:endParaRPr lang="en-US" dirty="0"/>
          </a:p>
        </p:txBody>
      </p:sp>
      <p:sp>
        <p:nvSpPr>
          <p:cNvPr id="12" name="Text Placeholder 11">
            <a:extLst>
              <a:ext uri="{FF2B5EF4-FFF2-40B4-BE49-F238E27FC236}">
                <a16:creationId xmlns:a16="http://schemas.microsoft.com/office/drawing/2014/main" id="{090BCC26-D6C3-9D42-B2D0-BD6A1E58E332}"/>
              </a:ext>
            </a:extLst>
          </p:cNvPr>
          <p:cNvSpPr>
            <a:spLocks noGrp="1"/>
          </p:cNvSpPr>
          <p:nvPr>
            <p:ph type="body" sz="quarter" idx="13"/>
          </p:nvPr>
        </p:nvSpPr>
        <p:spPr/>
        <p:txBody>
          <a:bodyPr/>
          <a:lstStyle/>
          <a:p>
            <a:r>
              <a:rPr lang="en-US" dirty="0"/>
              <a:t>Subtitle preset in 16pt bold</a:t>
            </a:r>
          </a:p>
          <a:p>
            <a:pPr lvl="1"/>
            <a:r>
              <a:rPr lang="en-US" dirty="0"/>
              <a:t>The first level of text is ranged left, without any indents or bullet points, over a preset width. The first level of text is ranged left, without any indents or bullet points, over a preset width</a:t>
            </a:r>
          </a:p>
          <a:p>
            <a:pPr lvl="1"/>
            <a:endParaRPr lang="en-US" dirty="0"/>
          </a:p>
          <a:p>
            <a:endParaRPr lang="en-US" dirty="0"/>
          </a:p>
        </p:txBody>
      </p:sp>
      <p:sp>
        <p:nvSpPr>
          <p:cNvPr id="14" name="Footer Placeholder 13">
            <a:extLst>
              <a:ext uri="{FF2B5EF4-FFF2-40B4-BE49-F238E27FC236}">
                <a16:creationId xmlns:a16="http://schemas.microsoft.com/office/drawing/2014/main" id="{04E45EAC-B099-5543-8862-B9C02F3A7589}"/>
              </a:ext>
            </a:extLst>
          </p:cNvPr>
          <p:cNvSpPr>
            <a:spLocks noGrp="1"/>
          </p:cNvSpPr>
          <p:nvPr>
            <p:ph type="ftr" sz="quarter" idx="28"/>
          </p:nvPr>
        </p:nvSpPr>
        <p:spPr/>
        <p:txBody>
          <a:bodyPr/>
          <a:lstStyle/>
          <a:p>
            <a:fld id="{7240D81F-A9C9-BE4E-89F2-C5514A3B633B}" type="slidenum">
              <a:rPr lang="en-US" smtClean="0"/>
              <a:pPr/>
              <a:t>24</a:t>
            </a:fld>
            <a:r>
              <a:rPr lang="en-US"/>
              <a:t>	© Experian	</a:t>
            </a:r>
            <a:fld id="{90946941-A803-504E-A5BD-6619F6F5FE25}" type="datetime1">
              <a:rPr lang="en-US" smtClean="0"/>
              <a:pPr/>
              <a:t>4/7/2021</a:t>
            </a:fld>
            <a:r>
              <a:rPr lang="en-US"/>
              <a:t>	Experian Internal</a:t>
            </a:r>
          </a:p>
        </p:txBody>
      </p:sp>
      <p:sp>
        <p:nvSpPr>
          <p:cNvPr id="13" name="Text Placeholder 12">
            <a:extLst>
              <a:ext uri="{FF2B5EF4-FFF2-40B4-BE49-F238E27FC236}">
                <a16:creationId xmlns:a16="http://schemas.microsoft.com/office/drawing/2014/main" id="{88208F98-F1E9-484B-85FD-AB5682CCE9DF}"/>
              </a:ext>
            </a:extLst>
          </p:cNvPr>
          <p:cNvSpPr>
            <a:spLocks noGrp="1"/>
          </p:cNvSpPr>
          <p:nvPr>
            <p:ph type="body" sz="quarter" idx="29"/>
          </p:nvPr>
        </p:nvSpPr>
        <p:spPr/>
        <p:txBody>
          <a:bodyPr/>
          <a:lstStyle/>
          <a:p>
            <a:r>
              <a:rPr lang="en-US" dirty="0" err="1"/>
              <a:t>Subheadline</a:t>
            </a:r>
            <a:r>
              <a:rPr lang="en-US" dirty="0"/>
              <a:t> preset in 18pt, if required</a:t>
            </a:r>
          </a:p>
          <a:p>
            <a:endParaRPr lang="en-US" dirty="0"/>
          </a:p>
        </p:txBody>
      </p:sp>
    </p:spTree>
    <p:extLst>
      <p:ext uri="{BB962C8B-B14F-4D97-AF65-F5344CB8AC3E}">
        <p14:creationId xmlns:p14="http://schemas.microsoft.com/office/powerpoint/2010/main" val="33217630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AE57ADF3-3342-2F46-8FE5-B8E88E4769CE}"/>
              </a:ext>
            </a:extLst>
          </p:cNvPr>
          <p:cNvSpPr>
            <a:spLocks noGrp="1"/>
          </p:cNvSpPr>
          <p:nvPr>
            <p:ph type="ftr" sz="quarter" idx="10"/>
          </p:nvPr>
        </p:nvSpPr>
        <p:spPr/>
        <p:txBody>
          <a:bodyPr/>
          <a:lstStyle/>
          <a:p>
            <a:fld id="{7240D81F-A9C9-BE4E-89F2-C5514A3B633B}" type="slidenum">
              <a:rPr lang="en-US" smtClean="0"/>
              <a:pPr/>
              <a:t>25</a:t>
            </a:fld>
            <a:r>
              <a:rPr lang="en-US"/>
              <a:t>	© Experian	</a:t>
            </a:r>
            <a:fld id="{90946941-A803-504E-A5BD-6619F6F5FE25}" type="datetime1">
              <a:rPr lang="en-US" smtClean="0"/>
              <a:pPr/>
              <a:t>4/7/2021</a:t>
            </a:fld>
            <a:r>
              <a:rPr lang="en-US"/>
              <a:t>	Experian Internal</a:t>
            </a:r>
          </a:p>
        </p:txBody>
      </p:sp>
      <p:sp>
        <p:nvSpPr>
          <p:cNvPr id="2" name="Text Placeholder 1">
            <a:extLst>
              <a:ext uri="{FF2B5EF4-FFF2-40B4-BE49-F238E27FC236}">
                <a16:creationId xmlns:a16="http://schemas.microsoft.com/office/drawing/2014/main" id="{8A48FEF5-90D3-8244-8AE1-23616DA0F2B3}"/>
              </a:ext>
            </a:extLst>
          </p:cNvPr>
          <p:cNvSpPr>
            <a:spLocks noGrp="1"/>
          </p:cNvSpPr>
          <p:nvPr>
            <p:ph type="body" sz="quarter" idx="24"/>
          </p:nvPr>
        </p:nvSpPr>
        <p:spPr/>
        <p:txBody>
          <a:bodyPr/>
          <a:lstStyle/>
          <a:p>
            <a:r>
              <a:rPr lang="en-US" dirty="0"/>
              <a:t>Subtitle preset in 18pt bold</a:t>
            </a:r>
          </a:p>
          <a:p>
            <a:pPr lvl="1"/>
            <a:r>
              <a:rPr lang="en-US" dirty="0"/>
              <a:t>The first level of text is ranged left, without any indents or bullet points, over a preset width. The first level of text is ranged left, without any indents or bullet points, over a preset width. The first level of text is ranged left, without any indents or bullet points, over a preset width</a:t>
            </a:r>
          </a:p>
        </p:txBody>
      </p:sp>
      <p:sp>
        <p:nvSpPr>
          <p:cNvPr id="3" name="Text Placeholder 2">
            <a:extLst>
              <a:ext uri="{FF2B5EF4-FFF2-40B4-BE49-F238E27FC236}">
                <a16:creationId xmlns:a16="http://schemas.microsoft.com/office/drawing/2014/main" id="{811AB967-F8BB-444C-8CBD-F61B57F919A7}"/>
              </a:ext>
            </a:extLst>
          </p:cNvPr>
          <p:cNvSpPr>
            <a:spLocks noGrp="1"/>
          </p:cNvSpPr>
          <p:nvPr>
            <p:ph type="body" sz="quarter" idx="25"/>
          </p:nvPr>
        </p:nvSpPr>
        <p:spPr/>
        <p:txBody>
          <a:bodyPr/>
          <a:lstStyle/>
          <a:p>
            <a:pPr lvl="0"/>
            <a:r>
              <a:rPr lang="en-US" sz="2800" dirty="0"/>
              <a:t>Quote appears here in preset 28pt size with overhanging double quotation marks as default.”</a:t>
            </a:r>
          </a:p>
          <a:p>
            <a:pPr lvl="1"/>
            <a:r>
              <a:rPr lang="en-US" dirty="0"/>
              <a:t>Name for quote</a:t>
            </a:r>
          </a:p>
        </p:txBody>
      </p:sp>
      <p:sp>
        <p:nvSpPr>
          <p:cNvPr id="6" name="Text Placeholder 5">
            <a:extLst>
              <a:ext uri="{FF2B5EF4-FFF2-40B4-BE49-F238E27FC236}">
                <a16:creationId xmlns:a16="http://schemas.microsoft.com/office/drawing/2014/main" id="{AF4704FD-EB6D-5249-9C0A-6799078C6D9E}"/>
              </a:ext>
            </a:extLst>
          </p:cNvPr>
          <p:cNvSpPr>
            <a:spLocks noGrp="1"/>
          </p:cNvSpPr>
          <p:nvPr>
            <p:ph type="body" sz="quarter" idx="27"/>
          </p:nvPr>
        </p:nvSpPr>
        <p:spPr/>
        <p:txBody>
          <a:bodyPr/>
          <a:lstStyle/>
          <a:p>
            <a:r>
              <a:rPr lang="en-US" dirty="0"/>
              <a:t>“</a:t>
            </a:r>
          </a:p>
        </p:txBody>
      </p:sp>
    </p:spTree>
    <p:extLst>
      <p:ext uri="{BB962C8B-B14F-4D97-AF65-F5344CB8AC3E}">
        <p14:creationId xmlns:p14="http://schemas.microsoft.com/office/powerpoint/2010/main" val="17420813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ooter Placeholder 9">
            <a:extLst>
              <a:ext uri="{FF2B5EF4-FFF2-40B4-BE49-F238E27FC236}">
                <a16:creationId xmlns:a16="http://schemas.microsoft.com/office/drawing/2014/main" id="{587D6F6A-8AD5-5641-8B95-B5954484EA1F}"/>
              </a:ext>
            </a:extLst>
          </p:cNvPr>
          <p:cNvSpPr>
            <a:spLocks noGrp="1"/>
          </p:cNvSpPr>
          <p:nvPr>
            <p:ph type="ftr" sz="quarter" idx="10"/>
          </p:nvPr>
        </p:nvSpPr>
        <p:spPr/>
        <p:txBody>
          <a:bodyPr/>
          <a:lstStyle/>
          <a:p>
            <a:fld id="{7240D81F-A9C9-BE4E-89F2-C5514A3B633B}" type="slidenum">
              <a:rPr lang="en-US" smtClean="0"/>
              <a:pPr/>
              <a:t>26</a:t>
            </a:fld>
            <a:r>
              <a:rPr lang="en-US"/>
              <a:t>	© Experian	</a:t>
            </a:r>
            <a:fld id="{90946941-A803-504E-A5BD-6619F6F5FE25}" type="datetime1">
              <a:rPr lang="en-US" smtClean="0"/>
              <a:pPr/>
              <a:t>4/7/2021</a:t>
            </a:fld>
            <a:r>
              <a:rPr lang="en-US"/>
              <a:t>	Experian Internal</a:t>
            </a:r>
          </a:p>
        </p:txBody>
      </p:sp>
      <p:sp>
        <p:nvSpPr>
          <p:cNvPr id="2" name="Title 1">
            <a:extLst>
              <a:ext uri="{FF2B5EF4-FFF2-40B4-BE49-F238E27FC236}">
                <a16:creationId xmlns:a16="http://schemas.microsoft.com/office/drawing/2014/main" id="{678C02A3-C88B-E447-AEDD-D5F112664104}"/>
              </a:ext>
            </a:extLst>
          </p:cNvPr>
          <p:cNvSpPr>
            <a:spLocks noGrp="1"/>
          </p:cNvSpPr>
          <p:nvPr>
            <p:ph type="title"/>
          </p:nvPr>
        </p:nvSpPr>
        <p:spPr/>
        <p:txBody>
          <a:bodyPr/>
          <a:lstStyle/>
          <a:p>
            <a:r>
              <a:rPr lang="en-US" dirty="0"/>
              <a:t>Headline preset in 32pt </a:t>
            </a:r>
            <a:r>
              <a:rPr lang="en-US" b="1" dirty="0"/>
              <a:t>bolded for emphasis</a:t>
            </a:r>
            <a:endParaRPr lang="en-US" dirty="0"/>
          </a:p>
        </p:txBody>
      </p:sp>
      <p:sp>
        <p:nvSpPr>
          <p:cNvPr id="3" name="Text Placeholder 2">
            <a:extLst>
              <a:ext uri="{FF2B5EF4-FFF2-40B4-BE49-F238E27FC236}">
                <a16:creationId xmlns:a16="http://schemas.microsoft.com/office/drawing/2014/main" id="{45C5D9DF-AF62-8A41-A265-3AEF25F132EA}"/>
              </a:ext>
            </a:extLst>
          </p:cNvPr>
          <p:cNvSpPr>
            <a:spLocks noGrp="1"/>
          </p:cNvSpPr>
          <p:nvPr>
            <p:ph type="body" sz="quarter" idx="24"/>
          </p:nvPr>
        </p:nvSpPr>
        <p:spPr/>
        <p:txBody>
          <a:bodyPr/>
          <a:lstStyle/>
          <a:p>
            <a:r>
              <a:rPr lang="en-US" dirty="0" err="1"/>
              <a:t>Subheadline</a:t>
            </a:r>
            <a:r>
              <a:rPr lang="en-US" dirty="0"/>
              <a:t> preset in 18pt, if required</a:t>
            </a:r>
          </a:p>
        </p:txBody>
      </p:sp>
      <p:sp>
        <p:nvSpPr>
          <p:cNvPr id="4" name="Text Placeholder 3">
            <a:extLst>
              <a:ext uri="{FF2B5EF4-FFF2-40B4-BE49-F238E27FC236}">
                <a16:creationId xmlns:a16="http://schemas.microsoft.com/office/drawing/2014/main" id="{2F30E7BC-6B26-304B-90AD-9BE051AB06AD}"/>
              </a:ext>
            </a:extLst>
          </p:cNvPr>
          <p:cNvSpPr>
            <a:spLocks noGrp="1"/>
          </p:cNvSpPr>
          <p:nvPr>
            <p:ph type="body" sz="quarter" idx="26"/>
          </p:nvPr>
        </p:nvSpPr>
        <p:spPr/>
        <p:txBody>
          <a:bodyPr/>
          <a:lstStyle/>
          <a:p>
            <a:pPr lvl="0"/>
            <a:r>
              <a:rPr lang="en-US" dirty="0"/>
              <a:t>Subtitle preset in 18pt bold</a:t>
            </a:r>
          </a:p>
          <a:p>
            <a:pPr lvl="1"/>
            <a:r>
              <a:rPr lang="en-US" dirty="0"/>
              <a:t>The first level of text is ranged left, without any indents or bullet points, over a preset width. The first level of text is ranged left, without any indents or bullet points, over a preset width. The first level of text is ranged left, without any indents or bullet points, over a preset width</a:t>
            </a:r>
          </a:p>
          <a:p>
            <a:endParaRPr lang="en-US" dirty="0"/>
          </a:p>
        </p:txBody>
      </p:sp>
      <p:graphicFrame>
        <p:nvGraphicFramePr>
          <p:cNvPr id="8" name="Chart Placeholder 7">
            <a:extLst>
              <a:ext uri="{FF2B5EF4-FFF2-40B4-BE49-F238E27FC236}">
                <a16:creationId xmlns:a16="http://schemas.microsoft.com/office/drawing/2014/main" id="{17C8C86F-CCA9-224C-BF74-5AE991D6C055}"/>
              </a:ext>
            </a:extLst>
          </p:cNvPr>
          <p:cNvGraphicFramePr>
            <a:graphicFrameLocks noGrp="1"/>
          </p:cNvGraphicFramePr>
          <p:nvPr>
            <p:ph type="chart" sz="quarter" idx="23"/>
            <p:extLst>
              <p:ext uri="{D42A27DB-BD31-4B8C-83A1-F6EECF244321}">
                <p14:modId xmlns:p14="http://schemas.microsoft.com/office/powerpoint/2010/main" val="2188549712"/>
              </p:ext>
            </p:extLst>
          </p:nvPr>
        </p:nvGraphicFramePr>
        <p:xfrm>
          <a:off x="6096000" y="2011363"/>
          <a:ext cx="5635625" cy="3649662"/>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9513994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9C5C0760-323D-2048-884F-5659E7AAB229}"/>
              </a:ext>
            </a:extLst>
          </p:cNvPr>
          <p:cNvSpPr>
            <a:spLocks noGrp="1"/>
          </p:cNvSpPr>
          <p:nvPr>
            <p:ph type="ftr" sz="quarter" idx="10"/>
          </p:nvPr>
        </p:nvSpPr>
        <p:spPr/>
        <p:txBody>
          <a:bodyPr/>
          <a:lstStyle/>
          <a:p>
            <a:fld id="{7240D81F-A9C9-BE4E-89F2-C5514A3B633B}" type="slidenum">
              <a:rPr lang="en-US" smtClean="0"/>
              <a:pPr/>
              <a:t>27</a:t>
            </a:fld>
            <a:r>
              <a:rPr lang="en-US"/>
              <a:t>	© Experian	</a:t>
            </a:r>
            <a:fld id="{90946941-A803-504E-A5BD-6619F6F5FE25}" type="datetime1">
              <a:rPr lang="en-US" smtClean="0"/>
              <a:pPr/>
              <a:t>4/7/2021</a:t>
            </a:fld>
            <a:r>
              <a:rPr lang="en-US"/>
              <a:t>	Experian Internal</a:t>
            </a:r>
          </a:p>
        </p:txBody>
      </p:sp>
      <p:sp>
        <p:nvSpPr>
          <p:cNvPr id="2" name="Text Placeholder 1">
            <a:extLst>
              <a:ext uri="{FF2B5EF4-FFF2-40B4-BE49-F238E27FC236}">
                <a16:creationId xmlns:a16="http://schemas.microsoft.com/office/drawing/2014/main" id="{B6FFBF89-26D8-8141-A8AF-5AD8A474F6EE}"/>
              </a:ext>
            </a:extLst>
          </p:cNvPr>
          <p:cNvSpPr>
            <a:spLocks noGrp="1"/>
          </p:cNvSpPr>
          <p:nvPr>
            <p:ph type="body" sz="quarter" idx="26"/>
          </p:nvPr>
        </p:nvSpPr>
        <p:spPr/>
        <p:txBody>
          <a:bodyPr/>
          <a:lstStyle/>
          <a:p>
            <a:pPr lvl="0"/>
            <a:r>
              <a:rPr lang="en-US" dirty="0"/>
              <a:t>Subtitle preset in 18pt bold</a:t>
            </a:r>
          </a:p>
          <a:p>
            <a:pPr lvl="1"/>
            <a:r>
              <a:rPr lang="en-US" dirty="0"/>
              <a:t>The first level of text is ranged left, without any indents or bullet points, over a preset width. The first level of text is ranged left, without any indents or bullet points, over a preset width. The first level of text is ranged left, without any indents or bullet points, over a preset width</a:t>
            </a:r>
          </a:p>
          <a:p>
            <a:endParaRPr lang="en-US" dirty="0"/>
          </a:p>
          <a:p>
            <a:endParaRPr lang="en-US" dirty="0"/>
          </a:p>
        </p:txBody>
      </p:sp>
      <p:sp>
        <p:nvSpPr>
          <p:cNvPr id="3" name="Title 2">
            <a:extLst>
              <a:ext uri="{FF2B5EF4-FFF2-40B4-BE49-F238E27FC236}">
                <a16:creationId xmlns:a16="http://schemas.microsoft.com/office/drawing/2014/main" id="{34CA6B84-A556-8542-9D81-F30EAF0DCF6E}"/>
              </a:ext>
            </a:extLst>
          </p:cNvPr>
          <p:cNvSpPr>
            <a:spLocks noGrp="1"/>
          </p:cNvSpPr>
          <p:nvPr>
            <p:ph type="title"/>
          </p:nvPr>
        </p:nvSpPr>
        <p:spPr/>
        <p:txBody>
          <a:bodyPr/>
          <a:lstStyle/>
          <a:p>
            <a:r>
              <a:rPr lang="en-US" dirty="0"/>
              <a:t>Headline preset in 32pt </a:t>
            </a:r>
            <a:r>
              <a:rPr lang="en-US" b="1" dirty="0"/>
              <a:t>bolded for emphasis</a:t>
            </a:r>
            <a:endParaRPr lang="en-US" dirty="0"/>
          </a:p>
        </p:txBody>
      </p:sp>
      <p:sp>
        <p:nvSpPr>
          <p:cNvPr id="4" name="Text Placeholder 3">
            <a:extLst>
              <a:ext uri="{FF2B5EF4-FFF2-40B4-BE49-F238E27FC236}">
                <a16:creationId xmlns:a16="http://schemas.microsoft.com/office/drawing/2014/main" id="{3D6184AD-5794-E947-952E-E7D3E13F372A}"/>
              </a:ext>
            </a:extLst>
          </p:cNvPr>
          <p:cNvSpPr>
            <a:spLocks noGrp="1"/>
          </p:cNvSpPr>
          <p:nvPr>
            <p:ph type="body" sz="quarter" idx="24"/>
          </p:nvPr>
        </p:nvSpPr>
        <p:spPr/>
        <p:txBody>
          <a:bodyPr/>
          <a:lstStyle/>
          <a:p>
            <a:r>
              <a:rPr lang="en-US" dirty="0" err="1"/>
              <a:t>Subheadline</a:t>
            </a:r>
            <a:r>
              <a:rPr lang="en-US" dirty="0"/>
              <a:t> preset in 18pt, if required</a:t>
            </a:r>
          </a:p>
          <a:p>
            <a:endParaRPr lang="en-US" dirty="0"/>
          </a:p>
        </p:txBody>
      </p:sp>
      <p:graphicFrame>
        <p:nvGraphicFramePr>
          <p:cNvPr id="6" name="Table Placeholder 5">
            <a:extLst>
              <a:ext uri="{FF2B5EF4-FFF2-40B4-BE49-F238E27FC236}">
                <a16:creationId xmlns:a16="http://schemas.microsoft.com/office/drawing/2014/main" id="{55532CF8-12E7-C34B-AB59-622C04356AEA}"/>
              </a:ext>
            </a:extLst>
          </p:cNvPr>
          <p:cNvGraphicFramePr>
            <a:graphicFrameLocks noGrp="1"/>
          </p:cNvGraphicFramePr>
          <p:nvPr>
            <p:ph type="tbl" sz="quarter" idx="27"/>
            <p:extLst>
              <p:ext uri="{D42A27DB-BD31-4B8C-83A1-F6EECF244321}">
                <p14:modId xmlns:p14="http://schemas.microsoft.com/office/powerpoint/2010/main" val="3357615386"/>
              </p:ext>
            </p:extLst>
          </p:nvPr>
        </p:nvGraphicFramePr>
        <p:xfrm>
          <a:off x="5065713" y="2011363"/>
          <a:ext cx="6665910" cy="3649755"/>
        </p:xfrm>
        <a:graphic>
          <a:graphicData uri="http://schemas.openxmlformats.org/drawingml/2006/table">
            <a:tbl>
              <a:tblPr firstRow="1" bandRow="1">
                <a:tableStyleId>{5C22544A-7EE6-4342-B048-85BDC9FD1C3A}</a:tableStyleId>
              </a:tblPr>
              <a:tblGrid>
                <a:gridCol w="1333182">
                  <a:extLst>
                    <a:ext uri="{9D8B030D-6E8A-4147-A177-3AD203B41FA5}">
                      <a16:colId xmlns:a16="http://schemas.microsoft.com/office/drawing/2014/main" val="3623171682"/>
                    </a:ext>
                  </a:extLst>
                </a:gridCol>
                <a:gridCol w="1333182">
                  <a:extLst>
                    <a:ext uri="{9D8B030D-6E8A-4147-A177-3AD203B41FA5}">
                      <a16:colId xmlns:a16="http://schemas.microsoft.com/office/drawing/2014/main" val="1079372999"/>
                    </a:ext>
                  </a:extLst>
                </a:gridCol>
                <a:gridCol w="1333182">
                  <a:extLst>
                    <a:ext uri="{9D8B030D-6E8A-4147-A177-3AD203B41FA5}">
                      <a16:colId xmlns:a16="http://schemas.microsoft.com/office/drawing/2014/main" val="1853336567"/>
                    </a:ext>
                  </a:extLst>
                </a:gridCol>
                <a:gridCol w="1333182">
                  <a:extLst>
                    <a:ext uri="{9D8B030D-6E8A-4147-A177-3AD203B41FA5}">
                      <a16:colId xmlns:a16="http://schemas.microsoft.com/office/drawing/2014/main" val="2523080011"/>
                    </a:ext>
                  </a:extLst>
                </a:gridCol>
                <a:gridCol w="1333182">
                  <a:extLst>
                    <a:ext uri="{9D8B030D-6E8A-4147-A177-3AD203B41FA5}">
                      <a16:colId xmlns:a16="http://schemas.microsoft.com/office/drawing/2014/main" val="326423934"/>
                    </a:ext>
                  </a:extLst>
                </a:gridCol>
              </a:tblGrid>
              <a:tr h="555279">
                <a:tc>
                  <a:txBody>
                    <a:bodyPr/>
                    <a:lstStyle/>
                    <a:p>
                      <a:pPr algn="ctr"/>
                      <a:r>
                        <a:rPr lang="en-US" sz="1200" dirty="0"/>
                        <a:t>Table Header 12pt bold</a:t>
                      </a:r>
                      <a:endParaRPr lang="en-US" sz="1200" b="0" i="0" dirty="0">
                        <a:latin typeface="Arial" panose="020B0604020202020204" pitchFamily="34" charset="0"/>
                        <a:cs typeface="Arial" panose="020B0604020202020204" pitchFamily="34" charset="0"/>
                      </a:endParaRPr>
                    </a:p>
                  </a:txBody>
                  <a:tcPr marL="89739" marR="89739" marT="0" marB="47233" anchor="ctr" anchorCtr="1"/>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t>Click to add text </a:t>
                      </a:r>
                    </a:p>
                  </a:txBody>
                  <a:tcPr marL="89739" marR="89739" marT="47233" marB="47233" anchor="ctr" anchorCtr="1"/>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t>Click to add text </a:t>
                      </a:r>
                    </a:p>
                  </a:txBody>
                  <a:tcPr marL="89739" marR="89739" marT="47233" marB="47233" anchor="ctr" anchorCtr="1"/>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t>Click to add text </a:t>
                      </a:r>
                    </a:p>
                  </a:txBody>
                  <a:tcPr marL="89739" marR="89739" marT="47233" marB="47233" anchor="ctr" anchorCtr="1"/>
                </a:tc>
                <a:tc>
                  <a:txBody>
                    <a:bodyPr/>
                    <a:lstStyle/>
                    <a:p>
                      <a:pPr algn="ctr"/>
                      <a:r>
                        <a:rPr lang="en-US" sz="1200" dirty="0"/>
                        <a:t>Click to add text </a:t>
                      </a:r>
                      <a:endParaRPr lang="en-US" sz="1200" b="0" i="0" dirty="0">
                        <a:latin typeface="Arial" panose="020B0604020202020204" pitchFamily="34" charset="0"/>
                        <a:cs typeface="Arial" panose="020B0604020202020204" pitchFamily="34" charset="0"/>
                      </a:endParaRPr>
                    </a:p>
                  </a:txBody>
                  <a:tcPr marL="89739" marR="89739" marT="0" marB="47233" anchor="ctr" anchorCtr="1"/>
                </a:tc>
                <a:extLst>
                  <a:ext uri="{0D108BD9-81ED-4DB2-BD59-A6C34878D82A}">
                    <a16:rowId xmlns:a16="http://schemas.microsoft.com/office/drawing/2014/main" val="1932927130"/>
                  </a:ext>
                </a:extLst>
              </a:tr>
              <a:tr h="51574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u="none" strike="noStrike" kern="1200" cap="none" spc="0" normalizeH="0" baseline="0" noProof="0" dirty="0">
                          <a:ln>
                            <a:noFill/>
                          </a:ln>
                          <a:effectLst/>
                          <a:uLnTx/>
                          <a:uFillTx/>
                        </a:rPr>
                        <a:t>Table text 12pt Arial</a:t>
                      </a:r>
                      <a:endPar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89739" marR="89739" marT="47233" marB="47233" anchor="ctr" anchorCtr="1"/>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u="none" strike="noStrike" kern="1200" cap="none" spc="0" normalizeH="0" baseline="0" noProof="0" dirty="0">
                          <a:ln>
                            <a:noFill/>
                          </a:ln>
                          <a:effectLst/>
                          <a:uLnTx/>
                          <a:uFillTx/>
                        </a:rPr>
                        <a:t>Click to add text </a:t>
                      </a:r>
                      <a:endPar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89739" marR="89739" marT="47233" marB="47233" anchor="ctr" anchorCtr="1"/>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u="none" strike="noStrike" kern="1200" cap="none" spc="0" normalizeH="0" baseline="0" noProof="0" dirty="0">
                          <a:ln>
                            <a:noFill/>
                          </a:ln>
                          <a:effectLst/>
                          <a:uLnTx/>
                          <a:uFillTx/>
                        </a:rPr>
                        <a:t>Click to add text </a:t>
                      </a:r>
                      <a:endPar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89739" marR="89739" marT="47233" marB="47233" anchor="ctr" anchorCtr="1"/>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u="none" strike="noStrike" kern="1200" cap="none" spc="0" normalizeH="0" baseline="0" noProof="0" dirty="0">
                          <a:ln>
                            <a:noFill/>
                          </a:ln>
                          <a:effectLst/>
                          <a:uLnTx/>
                          <a:uFillTx/>
                        </a:rPr>
                        <a:t>Click to add text </a:t>
                      </a:r>
                      <a:endPar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89739" marR="89739" marT="47233" marB="47233" anchor="ctr" anchorCtr="1"/>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u="none" strike="noStrike" kern="1200" cap="none" spc="0" normalizeH="0" baseline="0" noProof="0" dirty="0">
                          <a:ln>
                            <a:noFill/>
                          </a:ln>
                          <a:effectLst/>
                          <a:uLnTx/>
                          <a:uFillTx/>
                        </a:rPr>
                        <a:t>Click to add text </a:t>
                      </a:r>
                      <a:endPar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89739" marR="89739" marT="47233" marB="47233" anchor="ctr" anchorCtr="1"/>
                </a:tc>
                <a:extLst>
                  <a:ext uri="{0D108BD9-81ED-4DB2-BD59-A6C34878D82A}">
                    <a16:rowId xmlns:a16="http://schemas.microsoft.com/office/drawing/2014/main" val="1676372995"/>
                  </a:ext>
                </a:extLst>
              </a:tr>
              <a:tr h="51574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u="none" strike="noStrike" kern="1200" cap="none" spc="0" normalizeH="0" baseline="0" noProof="0" dirty="0">
                          <a:ln>
                            <a:noFill/>
                          </a:ln>
                          <a:effectLst/>
                          <a:uLnTx/>
                          <a:uFillTx/>
                        </a:rPr>
                        <a:t>Click to add text </a:t>
                      </a:r>
                      <a:endPar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89739" marR="89739" marT="47233" marB="47233" anchor="ctr" anchorCtr="1"/>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u="none" strike="noStrike" kern="1200" cap="none" spc="0" normalizeH="0" baseline="0" noProof="0" dirty="0">
                          <a:ln>
                            <a:noFill/>
                          </a:ln>
                          <a:effectLst/>
                          <a:uLnTx/>
                          <a:uFillTx/>
                        </a:rPr>
                        <a:t>Click to add text </a:t>
                      </a:r>
                      <a:endPar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89739" marR="89739" marT="47233" marB="47233" anchor="ctr" anchorCtr="1"/>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u="none" strike="noStrike" kern="1200" cap="none" spc="0" normalizeH="0" baseline="0" noProof="0" dirty="0">
                          <a:ln>
                            <a:noFill/>
                          </a:ln>
                          <a:effectLst/>
                          <a:uLnTx/>
                          <a:uFillTx/>
                        </a:rPr>
                        <a:t>Click to add text </a:t>
                      </a:r>
                      <a:endPar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89739" marR="89739" marT="47233" marB="47233" anchor="ctr" anchorCtr="1"/>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u="none" strike="noStrike" kern="1200" cap="none" spc="0" normalizeH="0" baseline="0" noProof="0" dirty="0">
                          <a:ln>
                            <a:noFill/>
                          </a:ln>
                          <a:effectLst/>
                          <a:uLnTx/>
                          <a:uFillTx/>
                        </a:rPr>
                        <a:t>Click to add text </a:t>
                      </a:r>
                      <a:endPar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89739" marR="89739" marT="47233" marB="47233" anchor="ctr" anchorCtr="1"/>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u="none" strike="noStrike" kern="1200" cap="none" spc="0" normalizeH="0" baseline="0" noProof="0" dirty="0">
                          <a:ln>
                            <a:noFill/>
                          </a:ln>
                          <a:effectLst/>
                          <a:uLnTx/>
                          <a:uFillTx/>
                        </a:rPr>
                        <a:t>Click to add text </a:t>
                      </a:r>
                      <a:endPar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89739" marR="89739" marT="47233" marB="47233" anchor="ctr" anchorCtr="1"/>
                </a:tc>
                <a:extLst>
                  <a:ext uri="{0D108BD9-81ED-4DB2-BD59-A6C34878D82A}">
                    <a16:rowId xmlns:a16="http://schemas.microsoft.com/office/drawing/2014/main" val="2783878816"/>
                  </a:ext>
                </a:extLst>
              </a:tr>
              <a:tr h="51574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u="none" strike="noStrike" kern="1200" cap="none" spc="0" normalizeH="0" baseline="0" noProof="0" dirty="0">
                          <a:ln>
                            <a:noFill/>
                          </a:ln>
                          <a:effectLst/>
                          <a:uLnTx/>
                          <a:uFillTx/>
                        </a:rPr>
                        <a:t>Click to add text </a:t>
                      </a:r>
                      <a:endPar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89739" marR="89739" marT="47233" marB="47233" anchor="ctr" anchorCtr="1"/>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u="none" strike="noStrike" kern="1200" cap="none" spc="0" normalizeH="0" baseline="0" noProof="0" dirty="0">
                          <a:ln>
                            <a:noFill/>
                          </a:ln>
                          <a:effectLst/>
                          <a:uLnTx/>
                          <a:uFillTx/>
                        </a:rPr>
                        <a:t>Click to add text </a:t>
                      </a:r>
                      <a:endPar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89739" marR="89739" marT="47233" marB="47233" anchor="ctr" anchorCtr="1"/>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u="none" strike="noStrike" kern="1200" cap="none" spc="0" normalizeH="0" baseline="0" noProof="0" dirty="0">
                          <a:ln>
                            <a:noFill/>
                          </a:ln>
                          <a:effectLst/>
                          <a:uLnTx/>
                          <a:uFillTx/>
                        </a:rPr>
                        <a:t>Click to add text </a:t>
                      </a:r>
                      <a:endPar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89739" marR="89739" marT="47233" marB="47233" anchor="ctr" anchorCtr="1"/>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u="none" strike="noStrike" kern="1200" cap="none" spc="0" normalizeH="0" baseline="0" noProof="0" dirty="0">
                          <a:ln>
                            <a:noFill/>
                          </a:ln>
                          <a:effectLst/>
                          <a:uLnTx/>
                          <a:uFillTx/>
                        </a:rPr>
                        <a:t>Click to add text </a:t>
                      </a:r>
                      <a:endPar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89739" marR="89739" marT="47233" marB="47233" anchor="ctr" anchorCtr="1"/>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u="none" strike="noStrike" kern="1200" cap="none" spc="0" normalizeH="0" baseline="0" noProof="0" dirty="0">
                          <a:ln>
                            <a:noFill/>
                          </a:ln>
                          <a:effectLst/>
                          <a:uLnTx/>
                          <a:uFillTx/>
                        </a:rPr>
                        <a:t>Click to add text </a:t>
                      </a:r>
                      <a:endPar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89739" marR="89739" marT="47233" marB="47233" anchor="ctr" anchorCtr="1"/>
                </a:tc>
                <a:extLst>
                  <a:ext uri="{0D108BD9-81ED-4DB2-BD59-A6C34878D82A}">
                    <a16:rowId xmlns:a16="http://schemas.microsoft.com/office/drawing/2014/main" val="3852694188"/>
                  </a:ext>
                </a:extLst>
              </a:tr>
              <a:tr h="51574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u="none" strike="noStrike" kern="1200" cap="none" spc="0" normalizeH="0" baseline="0" noProof="0">
                          <a:ln>
                            <a:noFill/>
                          </a:ln>
                          <a:effectLst/>
                          <a:uLnTx/>
                          <a:uFillTx/>
                        </a:rPr>
                        <a:t>Click to add text </a:t>
                      </a:r>
                      <a:endPar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89739" marR="89739" marT="47233" marB="47233" anchor="ctr" anchorCtr="1"/>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u="none" strike="noStrike" kern="1200" cap="none" spc="0" normalizeH="0" baseline="0" noProof="0" dirty="0">
                          <a:ln>
                            <a:noFill/>
                          </a:ln>
                          <a:effectLst/>
                          <a:uLnTx/>
                          <a:uFillTx/>
                        </a:rPr>
                        <a:t>Click to add text </a:t>
                      </a:r>
                      <a:endPar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89739" marR="89739" marT="47233" marB="47233" anchor="ctr" anchorCtr="1"/>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u="none" strike="noStrike" kern="1200" cap="none" spc="0" normalizeH="0" baseline="0" noProof="0" dirty="0">
                          <a:ln>
                            <a:noFill/>
                          </a:ln>
                          <a:effectLst/>
                          <a:uLnTx/>
                          <a:uFillTx/>
                        </a:rPr>
                        <a:t>Click to add text </a:t>
                      </a:r>
                      <a:endPar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89739" marR="89739" marT="47233" marB="47233" anchor="ctr" anchorCtr="1"/>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u="none" strike="noStrike" kern="1200" cap="none" spc="0" normalizeH="0" baseline="0" noProof="0" dirty="0">
                          <a:ln>
                            <a:noFill/>
                          </a:ln>
                          <a:effectLst/>
                          <a:uLnTx/>
                          <a:uFillTx/>
                        </a:rPr>
                        <a:t>Click to add text </a:t>
                      </a:r>
                      <a:endPar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89739" marR="89739" marT="47233" marB="47233" anchor="ctr" anchorCtr="1"/>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u="none" strike="noStrike" kern="1200" cap="none" spc="0" normalizeH="0" baseline="0" noProof="0" dirty="0">
                          <a:ln>
                            <a:noFill/>
                          </a:ln>
                          <a:effectLst/>
                          <a:uLnTx/>
                          <a:uFillTx/>
                        </a:rPr>
                        <a:t>Click to add text </a:t>
                      </a:r>
                      <a:endPar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89739" marR="89739" marT="47233" marB="47233" anchor="ctr" anchorCtr="1"/>
                </a:tc>
                <a:extLst>
                  <a:ext uri="{0D108BD9-81ED-4DB2-BD59-A6C34878D82A}">
                    <a16:rowId xmlns:a16="http://schemas.microsoft.com/office/drawing/2014/main" val="3890166258"/>
                  </a:ext>
                </a:extLst>
              </a:tr>
              <a:tr h="51574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u="none" strike="noStrike" kern="1200" cap="none" spc="0" normalizeH="0" baseline="0" noProof="0" dirty="0">
                          <a:ln>
                            <a:noFill/>
                          </a:ln>
                          <a:effectLst/>
                          <a:uLnTx/>
                          <a:uFillTx/>
                        </a:rPr>
                        <a:t>Click to add text </a:t>
                      </a:r>
                      <a:endPar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89739" marR="89739" marT="47233" marB="47233" anchor="ctr" anchorCtr="1"/>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u="none" strike="noStrike" kern="1200" cap="none" spc="0" normalizeH="0" baseline="0" noProof="0" dirty="0">
                          <a:ln>
                            <a:noFill/>
                          </a:ln>
                          <a:effectLst/>
                          <a:uLnTx/>
                          <a:uFillTx/>
                        </a:rPr>
                        <a:t>Click to add text </a:t>
                      </a:r>
                      <a:endPar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89739" marR="89739" marT="47233" marB="47233" anchor="ctr" anchorCtr="1"/>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u="none" strike="noStrike" kern="1200" cap="none" spc="0" normalizeH="0" baseline="0" noProof="0" dirty="0">
                          <a:ln>
                            <a:noFill/>
                          </a:ln>
                          <a:effectLst/>
                          <a:uLnTx/>
                          <a:uFillTx/>
                        </a:rPr>
                        <a:t>Click to add text </a:t>
                      </a:r>
                      <a:endPar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89739" marR="89739" marT="47233" marB="47233" anchor="ctr" anchorCtr="1"/>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u="none" strike="noStrike" kern="1200" cap="none" spc="0" normalizeH="0" baseline="0" noProof="0" dirty="0">
                          <a:ln>
                            <a:noFill/>
                          </a:ln>
                          <a:effectLst/>
                          <a:uLnTx/>
                          <a:uFillTx/>
                        </a:rPr>
                        <a:t>Click to add text </a:t>
                      </a:r>
                      <a:endPar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89739" marR="89739" marT="47233" marB="47233" anchor="ctr" anchorCtr="1"/>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u="none" strike="noStrike" kern="1200" cap="none" spc="0" normalizeH="0" baseline="0" noProof="0" dirty="0">
                          <a:ln>
                            <a:noFill/>
                          </a:ln>
                          <a:effectLst/>
                          <a:uLnTx/>
                          <a:uFillTx/>
                        </a:rPr>
                        <a:t>Click to add text </a:t>
                      </a:r>
                      <a:endPar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89739" marR="89739" marT="47233" marB="47233" anchor="ctr" anchorCtr="1"/>
                </a:tc>
                <a:extLst>
                  <a:ext uri="{0D108BD9-81ED-4DB2-BD59-A6C34878D82A}">
                    <a16:rowId xmlns:a16="http://schemas.microsoft.com/office/drawing/2014/main" val="1979715399"/>
                  </a:ext>
                </a:extLst>
              </a:tr>
              <a:tr h="51574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u="none" strike="noStrike" kern="1200" cap="none" spc="0" normalizeH="0" baseline="0" noProof="0" dirty="0">
                          <a:ln>
                            <a:noFill/>
                          </a:ln>
                          <a:effectLst/>
                          <a:uLnTx/>
                          <a:uFillTx/>
                        </a:rPr>
                        <a:t>Click to add text </a:t>
                      </a:r>
                      <a:endPar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89739" marR="89739" marT="47233" marB="47233" anchor="ctr" anchorCtr="1"/>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u="none" strike="noStrike" kern="1200" cap="none" spc="0" normalizeH="0" baseline="0" noProof="0">
                          <a:ln>
                            <a:noFill/>
                          </a:ln>
                          <a:effectLst/>
                          <a:uLnTx/>
                          <a:uFillTx/>
                        </a:rPr>
                        <a:t>Click to add text </a:t>
                      </a:r>
                      <a:endPar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89739" marR="89739" marT="47233" marB="47233" anchor="ctr" anchorCtr="1"/>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u="none" strike="noStrike" kern="1200" cap="none" spc="0" normalizeH="0" baseline="0" noProof="0" dirty="0">
                          <a:ln>
                            <a:noFill/>
                          </a:ln>
                          <a:effectLst/>
                          <a:uLnTx/>
                          <a:uFillTx/>
                        </a:rPr>
                        <a:t>Click to add text </a:t>
                      </a:r>
                      <a:endPar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89739" marR="89739" marT="47233" marB="47233" anchor="ctr" anchorCtr="1"/>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u="none" strike="noStrike" kern="1200" cap="none" spc="0" normalizeH="0" baseline="0" noProof="0" dirty="0">
                          <a:ln>
                            <a:noFill/>
                          </a:ln>
                          <a:effectLst/>
                          <a:uLnTx/>
                          <a:uFillTx/>
                        </a:rPr>
                        <a:t>Click to add text </a:t>
                      </a:r>
                      <a:endPar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89739" marR="89739" marT="47233" marB="47233" anchor="ctr" anchorCtr="1"/>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u="none" strike="noStrike" kern="1200" cap="none" spc="0" normalizeH="0" baseline="0" noProof="0" dirty="0">
                          <a:ln>
                            <a:noFill/>
                          </a:ln>
                          <a:effectLst/>
                          <a:uLnTx/>
                          <a:uFillTx/>
                        </a:rPr>
                        <a:t>Click to add text </a:t>
                      </a:r>
                      <a:endPar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89739" marR="89739" marT="47233" marB="47233" anchor="ctr" anchorCtr="1"/>
                </a:tc>
                <a:extLst>
                  <a:ext uri="{0D108BD9-81ED-4DB2-BD59-A6C34878D82A}">
                    <a16:rowId xmlns:a16="http://schemas.microsoft.com/office/drawing/2014/main" val="3830208794"/>
                  </a:ext>
                </a:extLst>
              </a:tr>
            </a:tbl>
          </a:graphicData>
        </a:graphic>
      </p:graphicFrame>
    </p:spTree>
    <p:extLst>
      <p:ext uri="{BB962C8B-B14F-4D97-AF65-F5344CB8AC3E}">
        <p14:creationId xmlns:p14="http://schemas.microsoft.com/office/powerpoint/2010/main" val="6253587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2130797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35689F-0F56-4737-990B-A5C46A2E9BB3}"/>
              </a:ext>
            </a:extLst>
          </p:cNvPr>
          <p:cNvSpPr>
            <a:spLocks noGrp="1"/>
          </p:cNvSpPr>
          <p:nvPr>
            <p:ph type="title"/>
          </p:nvPr>
        </p:nvSpPr>
        <p:spPr/>
        <p:txBody>
          <a:bodyPr/>
          <a:lstStyle/>
          <a:p>
            <a:r>
              <a:rPr lang="es-PE" dirty="0"/>
              <a:t>Detectando oportunidades</a:t>
            </a:r>
          </a:p>
        </p:txBody>
      </p:sp>
      <p:cxnSp>
        <p:nvCxnSpPr>
          <p:cNvPr id="6" name="Straight Connector 5">
            <a:extLst>
              <a:ext uri="{FF2B5EF4-FFF2-40B4-BE49-F238E27FC236}">
                <a16:creationId xmlns:a16="http://schemas.microsoft.com/office/drawing/2014/main" id="{D00A7F2B-8922-46FB-931C-72D716C868DD}"/>
              </a:ext>
            </a:extLst>
          </p:cNvPr>
          <p:cNvCxnSpPr/>
          <p:nvPr/>
        </p:nvCxnSpPr>
        <p:spPr>
          <a:xfrm>
            <a:off x="423085" y="3628466"/>
            <a:ext cx="6660000" cy="0"/>
          </a:xfrm>
          <a:prstGeom prst="lin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cxnSp>
        <p:nvCxnSpPr>
          <p:cNvPr id="7" name="Straight Connector 6">
            <a:extLst>
              <a:ext uri="{FF2B5EF4-FFF2-40B4-BE49-F238E27FC236}">
                <a16:creationId xmlns:a16="http://schemas.microsoft.com/office/drawing/2014/main" id="{F44F0B0C-1FD2-437A-AF24-2A628BABB5F4}"/>
              </a:ext>
            </a:extLst>
          </p:cNvPr>
          <p:cNvCxnSpPr/>
          <p:nvPr/>
        </p:nvCxnSpPr>
        <p:spPr>
          <a:xfrm>
            <a:off x="423086" y="2391266"/>
            <a:ext cx="6660000" cy="0"/>
          </a:xfrm>
          <a:prstGeom prst="lin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2058690383"/>
      </p:ext>
    </p:extLst>
  </p:cSld>
  <p:clrMapOvr>
    <a:masterClrMapping/>
  </p:clrMapOvr>
  <p:transition spd="slow">
    <p:fade thruBlk="1"/>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trella: 4 puntas 2">
            <a:extLst>
              <a:ext uri="{FF2B5EF4-FFF2-40B4-BE49-F238E27FC236}">
                <a16:creationId xmlns:a16="http://schemas.microsoft.com/office/drawing/2014/main" id="{FF2BE9B8-ACB8-4DD8-95BD-DE1969F65B2D}"/>
              </a:ext>
            </a:extLst>
          </p:cNvPr>
          <p:cNvSpPr/>
          <p:nvPr/>
        </p:nvSpPr>
        <p:spPr>
          <a:xfrm rot="2651697">
            <a:off x="4975729" y="2984664"/>
            <a:ext cx="1505142" cy="1329437"/>
          </a:xfrm>
          <a:prstGeom prst="star4">
            <a:avLst>
              <a:gd name="adj" fmla="val 9192"/>
            </a:avLst>
          </a:prstGeom>
          <a:gradFill>
            <a:gsLst>
              <a:gs pos="38000">
                <a:srgbClr val="446FB0"/>
              </a:gs>
              <a:gs pos="50000">
                <a:srgbClr val="5F1577"/>
              </a:gs>
              <a:gs pos="100000">
                <a:srgbClr val="952E86"/>
              </a:gs>
            </a:gsLst>
            <a:lin ang="27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grpSp>
        <p:nvGrpSpPr>
          <p:cNvPr id="25" name="Grupo 24">
            <a:extLst>
              <a:ext uri="{FF2B5EF4-FFF2-40B4-BE49-F238E27FC236}">
                <a16:creationId xmlns:a16="http://schemas.microsoft.com/office/drawing/2014/main" id="{0920747F-CE99-4454-B3B9-288C25E200C1}"/>
              </a:ext>
            </a:extLst>
          </p:cNvPr>
          <p:cNvGrpSpPr/>
          <p:nvPr/>
        </p:nvGrpSpPr>
        <p:grpSpPr>
          <a:xfrm>
            <a:off x="8311721" y="126477"/>
            <a:ext cx="3697723" cy="902256"/>
            <a:chOff x="148171" y="698514"/>
            <a:chExt cx="2773292" cy="676692"/>
          </a:xfrm>
        </p:grpSpPr>
        <p:pic>
          <p:nvPicPr>
            <p:cNvPr id="26" name="Imagen 25">
              <a:extLst>
                <a:ext uri="{FF2B5EF4-FFF2-40B4-BE49-F238E27FC236}">
                  <a16:creationId xmlns:a16="http://schemas.microsoft.com/office/drawing/2014/main" id="{E78143C7-DD16-4819-B60C-68A37FD0F9F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8171" y="698514"/>
              <a:ext cx="1331640" cy="586060"/>
            </a:xfrm>
            <a:prstGeom prst="rect">
              <a:avLst/>
            </a:prstGeom>
          </p:spPr>
        </p:pic>
        <p:pic>
          <p:nvPicPr>
            <p:cNvPr id="27" name="Imagen 26">
              <a:extLst>
                <a:ext uri="{FF2B5EF4-FFF2-40B4-BE49-F238E27FC236}">
                  <a16:creationId xmlns:a16="http://schemas.microsoft.com/office/drawing/2014/main" id="{6D0B02EA-465B-4E88-9F74-1A33932C49A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89441" y="747264"/>
              <a:ext cx="1432022" cy="627942"/>
            </a:xfrm>
            <a:prstGeom prst="rect">
              <a:avLst/>
            </a:prstGeom>
          </p:spPr>
        </p:pic>
      </p:grpSp>
      <p:sp>
        <p:nvSpPr>
          <p:cNvPr id="29" name="Rectángulo 28">
            <a:extLst>
              <a:ext uri="{FF2B5EF4-FFF2-40B4-BE49-F238E27FC236}">
                <a16:creationId xmlns:a16="http://schemas.microsoft.com/office/drawing/2014/main" id="{24E65323-E125-4021-8726-65D09E6289A6}"/>
              </a:ext>
            </a:extLst>
          </p:cNvPr>
          <p:cNvSpPr/>
          <p:nvPr/>
        </p:nvSpPr>
        <p:spPr>
          <a:xfrm>
            <a:off x="8311722" y="5733256"/>
            <a:ext cx="3880279" cy="1124744"/>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sz="2400" dirty="0"/>
          </a:p>
        </p:txBody>
      </p:sp>
      <p:grpSp>
        <p:nvGrpSpPr>
          <p:cNvPr id="11" name="Grupo 10">
            <a:extLst>
              <a:ext uri="{FF2B5EF4-FFF2-40B4-BE49-F238E27FC236}">
                <a16:creationId xmlns:a16="http://schemas.microsoft.com/office/drawing/2014/main" id="{E5D8C724-E061-4A35-B972-CD90F8A3FE50}"/>
              </a:ext>
            </a:extLst>
          </p:cNvPr>
          <p:cNvGrpSpPr/>
          <p:nvPr/>
        </p:nvGrpSpPr>
        <p:grpSpPr>
          <a:xfrm>
            <a:off x="448147" y="1900666"/>
            <a:ext cx="5187523" cy="1698727"/>
            <a:chOff x="448147" y="1900666"/>
            <a:chExt cx="5187523" cy="1698727"/>
          </a:xfrm>
        </p:grpSpPr>
        <p:grpSp>
          <p:nvGrpSpPr>
            <p:cNvPr id="5" name="Grupo 4">
              <a:extLst>
                <a:ext uri="{FF2B5EF4-FFF2-40B4-BE49-F238E27FC236}">
                  <a16:creationId xmlns:a16="http://schemas.microsoft.com/office/drawing/2014/main" id="{3CA165D2-2193-44DF-867F-E332DB909CD1}"/>
                </a:ext>
              </a:extLst>
            </p:cNvPr>
            <p:cNvGrpSpPr/>
            <p:nvPr/>
          </p:nvGrpSpPr>
          <p:grpSpPr>
            <a:xfrm>
              <a:off x="3968210" y="1900666"/>
              <a:ext cx="1667460" cy="1698727"/>
              <a:chOff x="3968210" y="1900666"/>
              <a:chExt cx="1667460" cy="1698727"/>
            </a:xfrm>
          </p:grpSpPr>
          <p:sp>
            <p:nvSpPr>
              <p:cNvPr id="4" name="Diagrama de flujo: conector 3">
                <a:extLst>
                  <a:ext uri="{FF2B5EF4-FFF2-40B4-BE49-F238E27FC236}">
                    <a16:creationId xmlns:a16="http://schemas.microsoft.com/office/drawing/2014/main" id="{C1380228-3DC4-46E4-9478-AE4F9BFF6C6B}"/>
                  </a:ext>
                </a:extLst>
              </p:cNvPr>
              <p:cNvSpPr/>
              <p:nvPr/>
            </p:nvSpPr>
            <p:spPr>
              <a:xfrm>
                <a:off x="3968210" y="1900666"/>
                <a:ext cx="1667460" cy="1698727"/>
              </a:xfrm>
              <a:prstGeom prst="flowChartConnector">
                <a:avLst/>
              </a:prstGeom>
              <a:solidFill>
                <a:schemeClr val="bg1"/>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7" name="Freeform 1328"/>
              <p:cNvSpPr>
                <a:spLocks noEditPoints="1"/>
              </p:cNvSpPr>
              <p:nvPr/>
            </p:nvSpPr>
            <p:spPr bwMode="auto">
              <a:xfrm>
                <a:off x="4475581" y="2414069"/>
                <a:ext cx="652719" cy="671923"/>
              </a:xfrm>
              <a:custGeom>
                <a:avLst/>
                <a:gdLst>
                  <a:gd name="T0" fmla="*/ 85 w 100"/>
                  <a:gd name="T1" fmla="*/ 103 h 103"/>
                  <a:gd name="T2" fmla="*/ 83 w 100"/>
                  <a:gd name="T3" fmla="*/ 92 h 103"/>
                  <a:gd name="T4" fmla="*/ 65 w 100"/>
                  <a:gd name="T5" fmla="*/ 103 h 103"/>
                  <a:gd name="T6" fmla="*/ 85 w 100"/>
                  <a:gd name="T7" fmla="*/ 103 h 103"/>
                  <a:gd name="T8" fmla="*/ 11 w 100"/>
                  <a:gd name="T9" fmla="*/ 2 h 103"/>
                  <a:gd name="T10" fmla="*/ 0 w 100"/>
                  <a:gd name="T11" fmla="*/ 13 h 103"/>
                  <a:gd name="T12" fmla="*/ 11 w 100"/>
                  <a:gd name="T13" fmla="*/ 25 h 103"/>
                  <a:gd name="T14" fmla="*/ 22 w 100"/>
                  <a:gd name="T15" fmla="*/ 13 h 103"/>
                  <a:gd name="T16" fmla="*/ 11 w 100"/>
                  <a:gd name="T17" fmla="*/ 2 h 103"/>
                  <a:gd name="T18" fmla="*/ 13 w 100"/>
                  <a:gd name="T19" fmla="*/ 45 h 103"/>
                  <a:gd name="T20" fmla="*/ 11 w 100"/>
                  <a:gd name="T21" fmla="*/ 49 h 103"/>
                  <a:gd name="T22" fmla="*/ 11 w 100"/>
                  <a:gd name="T23" fmla="*/ 62 h 103"/>
                  <a:gd name="T24" fmla="*/ 1 w 100"/>
                  <a:gd name="T25" fmla="*/ 62 h 103"/>
                  <a:gd name="T26" fmla="*/ 1 w 100"/>
                  <a:gd name="T27" fmla="*/ 45 h 103"/>
                  <a:gd name="T28" fmla="*/ 5 w 100"/>
                  <a:gd name="T29" fmla="*/ 36 h 103"/>
                  <a:gd name="T30" fmla="*/ 26 w 100"/>
                  <a:gd name="T31" fmla="*/ 21 h 103"/>
                  <a:gd name="T32" fmla="*/ 39 w 100"/>
                  <a:gd name="T33" fmla="*/ 15 h 103"/>
                  <a:gd name="T34" fmla="*/ 41 w 100"/>
                  <a:gd name="T35" fmla="*/ 12 h 103"/>
                  <a:gd name="T36" fmla="*/ 41 w 100"/>
                  <a:gd name="T37" fmla="*/ 0 h 103"/>
                  <a:gd name="T38" fmla="*/ 50 w 100"/>
                  <a:gd name="T39" fmla="*/ 0 h 103"/>
                  <a:gd name="T40" fmla="*/ 50 w 100"/>
                  <a:gd name="T41" fmla="*/ 17 h 103"/>
                  <a:gd name="T42" fmla="*/ 46 w 100"/>
                  <a:gd name="T43" fmla="*/ 24 h 103"/>
                  <a:gd name="T44" fmla="*/ 35 w 100"/>
                  <a:gd name="T45" fmla="*/ 28 h 103"/>
                  <a:gd name="T46" fmla="*/ 46 w 100"/>
                  <a:gd name="T47" fmla="*/ 43 h 103"/>
                  <a:gd name="T48" fmla="*/ 51 w 100"/>
                  <a:gd name="T49" fmla="*/ 39 h 103"/>
                  <a:gd name="T50" fmla="*/ 59 w 100"/>
                  <a:gd name="T51" fmla="*/ 38 h 103"/>
                  <a:gd name="T52" fmla="*/ 85 w 100"/>
                  <a:gd name="T53" fmla="*/ 43 h 103"/>
                  <a:gd name="T54" fmla="*/ 83 w 100"/>
                  <a:gd name="T55" fmla="*/ 54 h 103"/>
                  <a:gd name="T56" fmla="*/ 62 w 100"/>
                  <a:gd name="T57" fmla="*/ 51 h 103"/>
                  <a:gd name="T58" fmla="*/ 54 w 100"/>
                  <a:gd name="T59" fmla="*/ 62 h 103"/>
                  <a:gd name="T60" fmla="*/ 61 w 100"/>
                  <a:gd name="T61" fmla="*/ 70 h 103"/>
                  <a:gd name="T62" fmla="*/ 64 w 100"/>
                  <a:gd name="T63" fmla="*/ 77 h 103"/>
                  <a:gd name="T64" fmla="*/ 68 w 100"/>
                  <a:gd name="T65" fmla="*/ 92 h 103"/>
                  <a:gd name="T66" fmla="*/ 58 w 100"/>
                  <a:gd name="T67" fmla="*/ 98 h 103"/>
                  <a:gd name="T68" fmla="*/ 52 w 100"/>
                  <a:gd name="T69" fmla="*/ 80 h 103"/>
                  <a:gd name="T70" fmla="*/ 47 w 100"/>
                  <a:gd name="T71" fmla="*/ 74 h 103"/>
                  <a:gd name="T72" fmla="*/ 35 w 100"/>
                  <a:gd name="T73" fmla="*/ 65 h 103"/>
                  <a:gd name="T74" fmla="*/ 30 w 100"/>
                  <a:gd name="T75" fmla="*/ 59 h 103"/>
                  <a:gd name="T76" fmla="*/ 18 w 100"/>
                  <a:gd name="T77" fmla="*/ 41 h 103"/>
                  <a:gd name="T78" fmla="*/ 13 w 100"/>
                  <a:gd name="T79" fmla="*/ 45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0" h="103">
                    <a:moveTo>
                      <a:pt x="85" y="103"/>
                    </a:moveTo>
                    <a:cubicBezTo>
                      <a:pt x="100" y="103"/>
                      <a:pt x="95" y="85"/>
                      <a:pt x="83" y="92"/>
                    </a:cubicBezTo>
                    <a:cubicBezTo>
                      <a:pt x="78" y="95"/>
                      <a:pt x="70" y="100"/>
                      <a:pt x="65" y="103"/>
                    </a:cubicBezTo>
                    <a:cubicBezTo>
                      <a:pt x="71" y="103"/>
                      <a:pt x="76" y="103"/>
                      <a:pt x="85" y="103"/>
                    </a:cubicBezTo>
                    <a:close/>
                    <a:moveTo>
                      <a:pt x="11" y="2"/>
                    </a:moveTo>
                    <a:cubicBezTo>
                      <a:pt x="5" y="2"/>
                      <a:pt x="0" y="7"/>
                      <a:pt x="0" y="13"/>
                    </a:cubicBezTo>
                    <a:cubicBezTo>
                      <a:pt x="0" y="20"/>
                      <a:pt x="5" y="25"/>
                      <a:pt x="11" y="25"/>
                    </a:cubicBezTo>
                    <a:cubicBezTo>
                      <a:pt x="17" y="25"/>
                      <a:pt x="22" y="20"/>
                      <a:pt x="22" y="13"/>
                    </a:cubicBezTo>
                    <a:cubicBezTo>
                      <a:pt x="22" y="7"/>
                      <a:pt x="17" y="2"/>
                      <a:pt x="11" y="2"/>
                    </a:cubicBezTo>
                    <a:close/>
                    <a:moveTo>
                      <a:pt x="13" y="45"/>
                    </a:moveTo>
                    <a:cubicBezTo>
                      <a:pt x="11" y="46"/>
                      <a:pt x="11" y="48"/>
                      <a:pt x="11" y="49"/>
                    </a:cubicBezTo>
                    <a:cubicBezTo>
                      <a:pt x="11" y="62"/>
                      <a:pt x="11" y="62"/>
                      <a:pt x="11" y="62"/>
                    </a:cubicBezTo>
                    <a:cubicBezTo>
                      <a:pt x="1" y="62"/>
                      <a:pt x="1" y="62"/>
                      <a:pt x="1" y="62"/>
                    </a:cubicBezTo>
                    <a:cubicBezTo>
                      <a:pt x="1" y="45"/>
                      <a:pt x="1" y="45"/>
                      <a:pt x="1" y="45"/>
                    </a:cubicBezTo>
                    <a:cubicBezTo>
                      <a:pt x="1" y="42"/>
                      <a:pt x="3" y="38"/>
                      <a:pt x="5" y="36"/>
                    </a:cubicBezTo>
                    <a:cubicBezTo>
                      <a:pt x="26" y="21"/>
                      <a:pt x="26" y="21"/>
                      <a:pt x="26" y="21"/>
                    </a:cubicBezTo>
                    <a:cubicBezTo>
                      <a:pt x="29" y="19"/>
                      <a:pt x="31" y="18"/>
                      <a:pt x="39" y="15"/>
                    </a:cubicBezTo>
                    <a:cubicBezTo>
                      <a:pt x="40" y="15"/>
                      <a:pt x="41" y="14"/>
                      <a:pt x="41" y="12"/>
                    </a:cubicBezTo>
                    <a:cubicBezTo>
                      <a:pt x="41" y="0"/>
                      <a:pt x="41" y="0"/>
                      <a:pt x="41" y="0"/>
                    </a:cubicBezTo>
                    <a:cubicBezTo>
                      <a:pt x="50" y="0"/>
                      <a:pt x="50" y="0"/>
                      <a:pt x="50" y="0"/>
                    </a:cubicBezTo>
                    <a:cubicBezTo>
                      <a:pt x="50" y="17"/>
                      <a:pt x="50" y="17"/>
                      <a:pt x="50" y="17"/>
                    </a:cubicBezTo>
                    <a:cubicBezTo>
                      <a:pt x="50" y="20"/>
                      <a:pt x="49" y="23"/>
                      <a:pt x="46" y="24"/>
                    </a:cubicBezTo>
                    <a:cubicBezTo>
                      <a:pt x="35" y="28"/>
                      <a:pt x="35" y="28"/>
                      <a:pt x="35" y="28"/>
                    </a:cubicBezTo>
                    <a:cubicBezTo>
                      <a:pt x="46" y="43"/>
                      <a:pt x="46" y="43"/>
                      <a:pt x="46" y="43"/>
                    </a:cubicBezTo>
                    <a:cubicBezTo>
                      <a:pt x="51" y="39"/>
                      <a:pt x="51" y="39"/>
                      <a:pt x="51" y="39"/>
                    </a:cubicBezTo>
                    <a:cubicBezTo>
                      <a:pt x="53" y="38"/>
                      <a:pt x="56" y="37"/>
                      <a:pt x="59" y="38"/>
                    </a:cubicBezTo>
                    <a:cubicBezTo>
                      <a:pt x="85" y="43"/>
                      <a:pt x="85" y="43"/>
                      <a:pt x="85" y="43"/>
                    </a:cubicBezTo>
                    <a:cubicBezTo>
                      <a:pt x="83" y="54"/>
                      <a:pt x="83" y="54"/>
                      <a:pt x="83" y="54"/>
                    </a:cubicBezTo>
                    <a:cubicBezTo>
                      <a:pt x="62" y="51"/>
                      <a:pt x="62" y="51"/>
                      <a:pt x="62" y="51"/>
                    </a:cubicBezTo>
                    <a:cubicBezTo>
                      <a:pt x="56" y="50"/>
                      <a:pt x="51" y="57"/>
                      <a:pt x="54" y="62"/>
                    </a:cubicBezTo>
                    <a:cubicBezTo>
                      <a:pt x="61" y="70"/>
                      <a:pt x="61" y="70"/>
                      <a:pt x="61" y="70"/>
                    </a:cubicBezTo>
                    <a:cubicBezTo>
                      <a:pt x="62" y="72"/>
                      <a:pt x="63" y="75"/>
                      <a:pt x="64" y="77"/>
                    </a:cubicBezTo>
                    <a:cubicBezTo>
                      <a:pt x="68" y="92"/>
                      <a:pt x="68" y="92"/>
                      <a:pt x="68" y="92"/>
                    </a:cubicBezTo>
                    <a:cubicBezTo>
                      <a:pt x="58" y="98"/>
                      <a:pt x="58" y="98"/>
                      <a:pt x="58" y="98"/>
                    </a:cubicBezTo>
                    <a:cubicBezTo>
                      <a:pt x="52" y="80"/>
                      <a:pt x="52" y="80"/>
                      <a:pt x="52" y="80"/>
                    </a:cubicBezTo>
                    <a:cubicBezTo>
                      <a:pt x="51" y="78"/>
                      <a:pt x="49" y="75"/>
                      <a:pt x="47" y="74"/>
                    </a:cubicBezTo>
                    <a:cubicBezTo>
                      <a:pt x="35" y="65"/>
                      <a:pt x="35" y="65"/>
                      <a:pt x="35" y="65"/>
                    </a:cubicBezTo>
                    <a:cubicBezTo>
                      <a:pt x="33" y="63"/>
                      <a:pt x="31" y="61"/>
                      <a:pt x="30" y="59"/>
                    </a:cubicBezTo>
                    <a:cubicBezTo>
                      <a:pt x="18" y="41"/>
                      <a:pt x="18" y="41"/>
                      <a:pt x="18" y="41"/>
                    </a:cubicBezTo>
                    <a:lnTo>
                      <a:pt x="13" y="45"/>
                    </a:lnTo>
                    <a:close/>
                  </a:path>
                </a:pathLst>
              </a:custGeom>
              <a:solidFill>
                <a:schemeClr val="accent2"/>
              </a:solidFill>
              <a:ln>
                <a:noFill/>
              </a:ln>
            </p:spPr>
            <p:txBody>
              <a:bodyPr vert="horz" wrap="square" lIns="135467" tIns="67733" rIns="135467" bIns="67733" numCol="1" anchor="t" anchorCtr="0" compatLnSpc="1">
                <a:prstTxWarp prst="textNoShape">
                  <a:avLst/>
                </a:prstTxWarp>
              </a:bodyPr>
              <a:lstStyle/>
              <a:p>
                <a:endParaRPr lang="bg-BG" sz="2080"/>
              </a:p>
            </p:txBody>
          </p:sp>
        </p:grpSp>
        <p:sp>
          <p:nvSpPr>
            <p:cNvPr id="28" name="Rectangle 40"/>
            <p:cNvSpPr/>
            <p:nvPr/>
          </p:nvSpPr>
          <p:spPr>
            <a:xfrm>
              <a:off x="1149742" y="2134017"/>
              <a:ext cx="1517595" cy="400110"/>
            </a:xfrm>
            <a:prstGeom prst="rect">
              <a:avLst/>
            </a:prstGeom>
          </p:spPr>
          <p:txBody>
            <a:bodyPr wrap="none">
              <a:spAutoFit/>
            </a:bodyPr>
            <a:lstStyle/>
            <a:p>
              <a:pPr algn="r"/>
              <a:r>
                <a:rPr lang="en-US" sz="2000" b="1" dirty="0" err="1">
                  <a:solidFill>
                    <a:srgbClr val="7030A0"/>
                  </a:solidFill>
                  <a:latin typeface="+mj-lt"/>
                  <a:ea typeface="Open Sans Light" panose="020B0306030504020204" pitchFamily="34" charset="0"/>
                  <a:cs typeface="Open Sans Light" panose="020B0306030504020204" pitchFamily="34" charset="0"/>
                </a:rPr>
                <a:t>Digitalización</a:t>
              </a:r>
              <a:endParaRPr lang="bg-BG" sz="2000" b="1" dirty="0">
                <a:solidFill>
                  <a:srgbClr val="7030A0"/>
                </a:solidFill>
                <a:latin typeface="+mj-lt"/>
                <a:ea typeface="Open Sans Semibold" panose="020B0706030804020204" pitchFamily="34" charset="0"/>
                <a:cs typeface="Open Sans Semibold" panose="020B0706030804020204" pitchFamily="34" charset="0"/>
              </a:endParaRPr>
            </a:p>
          </p:txBody>
        </p:sp>
        <p:sp>
          <p:nvSpPr>
            <p:cNvPr id="32" name="TextBox 53"/>
            <p:cNvSpPr txBox="1"/>
            <p:nvPr/>
          </p:nvSpPr>
          <p:spPr>
            <a:xfrm>
              <a:off x="448147" y="2285100"/>
              <a:ext cx="3425189" cy="1058880"/>
            </a:xfrm>
            <a:prstGeom prst="rect">
              <a:avLst/>
            </a:prstGeom>
            <a:noFill/>
          </p:spPr>
          <p:txBody>
            <a:bodyPr wrap="square" rtlCol="0">
              <a:spAutoFit/>
            </a:bodyPr>
            <a:lstStyle/>
            <a:p>
              <a:pPr algn="just"/>
              <a:r>
                <a:rPr lang="en-US" sz="1481" dirty="0">
                  <a:latin typeface="Open Sans Light" panose="020B0306030504020204" pitchFamily="34" charset="0"/>
                  <a:ea typeface="Open Sans Light" panose="020B0306030504020204" pitchFamily="34" charset="0"/>
                  <a:cs typeface="Open Sans Light" panose="020B0306030504020204" pitchFamily="34" charset="0"/>
                </a:rPr>
                <a:t> </a:t>
              </a:r>
            </a:p>
            <a:p>
              <a:pPr algn="just"/>
              <a:r>
                <a:rPr lang="es-ES" sz="1600" b="1" dirty="0">
                  <a:solidFill>
                    <a:schemeClr val="tx1">
                      <a:lumMod val="65000"/>
                      <a:lumOff val="35000"/>
                    </a:schemeClr>
                  </a:solidFill>
                </a:rPr>
                <a:t>Empresas transformando la entrega de sus productos y servicios al mundo digital</a:t>
              </a:r>
              <a:endParaRPr lang="bg-BG" sz="1600" b="1" dirty="0">
                <a:solidFill>
                  <a:schemeClr val="tx1">
                    <a:lumMod val="65000"/>
                    <a:lumOff val="35000"/>
                  </a:schemeClr>
                </a:solidFill>
              </a:endParaRPr>
            </a:p>
          </p:txBody>
        </p:sp>
      </p:grpSp>
      <p:sp>
        <p:nvSpPr>
          <p:cNvPr id="33" name="TextBox 54"/>
          <p:cNvSpPr txBox="1"/>
          <p:nvPr/>
        </p:nvSpPr>
        <p:spPr>
          <a:xfrm>
            <a:off x="448147" y="4266877"/>
            <a:ext cx="3425189" cy="566437"/>
          </a:xfrm>
          <a:prstGeom prst="rect">
            <a:avLst/>
          </a:prstGeom>
          <a:noFill/>
        </p:spPr>
        <p:txBody>
          <a:bodyPr wrap="square" rtlCol="0">
            <a:spAutoFit/>
          </a:bodyPr>
          <a:lstStyle/>
          <a:p>
            <a:pPr algn="just"/>
            <a:endParaRPr lang="en-US" sz="1481" dirty="0">
              <a:latin typeface="Open Sans Light" panose="020B0306030504020204" pitchFamily="34" charset="0"/>
              <a:ea typeface="Open Sans Light" panose="020B0306030504020204" pitchFamily="34" charset="0"/>
              <a:cs typeface="Open Sans Light" panose="020B0306030504020204" pitchFamily="34" charset="0"/>
            </a:endParaRPr>
          </a:p>
          <a:p>
            <a:pPr algn="just"/>
            <a:r>
              <a:rPr lang="es-MX" sz="1600" dirty="0">
                <a:solidFill>
                  <a:schemeClr val="accent3"/>
                </a:solidFill>
              </a:rPr>
              <a:t>.</a:t>
            </a:r>
            <a:endParaRPr lang="bg-BG" sz="1600" dirty="0">
              <a:solidFill>
                <a:schemeClr val="accent3"/>
              </a:solidFill>
            </a:endParaRPr>
          </a:p>
        </p:txBody>
      </p:sp>
      <p:grpSp>
        <p:nvGrpSpPr>
          <p:cNvPr id="14" name="Grupo 13">
            <a:extLst>
              <a:ext uri="{FF2B5EF4-FFF2-40B4-BE49-F238E27FC236}">
                <a16:creationId xmlns:a16="http://schemas.microsoft.com/office/drawing/2014/main" id="{6016CB3A-56FA-4A90-8752-950E19DF7162}"/>
              </a:ext>
            </a:extLst>
          </p:cNvPr>
          <p:cNvGrpSpPr/>
          <p:nvPr/>
        </p:nvGrpSpPr>
        <p:grpSpPr>
          <a:xfrm>
            <a:off x="5821850" y="1900665"/>
            <a:ext cx="5926000" cy="1698727"/>
            <a:chOff x="5821850" y="1900665"/>
            <a:chExt cx="5926000" cy="1698727"/>
          </a:xfrm>
        </p:grpSpPr>
        <p:grpSp>
          <p:nvGrpSpPr>
            <p:cNvPr id="6" name="Grupo 5">
              <a:extLst>
                <a:ext uri="{FF2B5EF4-FFF2-40B4-BE49-F238E27FC236}">
                  <a16:creationId xmlns:a16="http://schemas.microsoft.com/office/drawing/2014/main" id="{0B2D244D-9C82-4551-A3F3-4B17359079D2}"/>
                </a:ext>
              </a:extLst>
            </p:cNvPr>
            <p:cNvGrpSpPr/>
            <p:nvPr/>
          </p:nvGrpSpPr>
          <p:grpSpPr>
            <a:xfrm>
              <a:off x="5821850" y="1900665"/>
              <a:ext cx="1667460" cy="1698727"/>
              <a:chOff x="5821850" y="1900665"/>
              <a:chExt cx="1667460" cy="1698727"/>
            </a:xfrm>
          </p:grpSpPr>
          <p:sp>
            <p:nvSpPr>
              <p:cNvPr id="40" name="Diagrama de flujo: conector 39">
                <a:extLst>
                  <a:ext uri="{FF2B5EF4-FFF2-40B4-BE49-F238E27FC236}">
                    <a16:creationId xmlns:a16="http://schemas.microsoft.com/office/drawing/2014/main" id="{99C57A39-A748-4647-B581-A4B6768418CE}"/>
                  </a:ext>
                </a:extLst>
              </p:cNvPr>
              <p:cNvSpPr/>
              <p:nvPr/>
            </p:nvSpPr>
            <p:spPr>
              <a:xfrm>
                <a:off x="5821850" y="1900665"/>
                <a:ext cx="1667460" cy="1698727"/>
              </a:xfrm>
              <a:prstGeom prst="flowChartConnector">
                <a:avLst/>
              </a:prstGeom>
              <a:solidFill>
                <a:schemeClr val="bg1"/>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sp>
            <p:nvSpPr>
              <p:cNvPr id="19" name="Freeform 1994"/>
              <p:cNvSpPr>
                <a:spLocks noEditPoints="1"/>
              </p:cNvSpPr>
              <p:nvPr/>
            </p:nvSpPr>
            <p:spPr bwMode="auto">
              <a:xfrm>
                <a:off x="6361823" y="2414069"/>
                <a:ext cx="671923" cy="671923"/>
              </a:xfrm>
              <a:custGeom>
                <a:avLst/>
                <a:gdLst>
                  <a:gd name="T0" fmla="*/ 1 w 102"/>
                  <a:gd name="T1" fmla="*/ 100 h 104"/>
                  <a:gd name="T2" fmla="*/ 1 w 102"/>
                  <a:gd name="T3" fmla="*/ 103 h 104"/>
                  <a:gd name="T4" fmla="*/ 5 w 102"/>
                  <a:gd name="T5" fmla="*/ 103 h 104"/>
                  <a:gd name="T6" fmla="*/ 9 w 102"/>
                  <a:gd name="T7" fmla="*/ 100 h 104"/>
                  <a:gd name="T8" fmla="*/ 5 w 102"/>
                  <a:gd name="T9" fmla="*/ 96 h 104"/>
                  <a:gd name="T10" fmla="*/ 1 w 102"/>
                  <a:gd name="T11" fmla="*/ 100 h 104"/>
                  <a:gd name="T12" fmla="*/ 22 w 102"/>
                  <a:gd name="T13" fmla="*/ 66 h 104"/>
                  <a:gd name="T14" fmla="*/ 7 w 102"/>
                  <a:gd name="T15" fmla="*/ 91 h 104"/>
                  <a:gd name="T16" fmla="*/ 13 w 102"/>
                  <a:gd name="T17" fmla="*/ 98 h 104"/>
                  <a:gd name="T18" fmla="*/ 39 w 102"/>
                  <a:gd name="T19" fmla="*/ 83 h 104"/>
                  <a:gd name="T20" fmla="*/ 54 w 102"/>
                  <a:gd name="T21" fmla="*/ 68 h 104"/>
                  <a:gd name="T22" fmla="*/ 37 w 102"/>
                  <a:gd name="T23" fmla="*/ 51 h 104"/>
                  <a:gd name="T24" fmla="*/ 22 w 102"/>
                  <a:gd name="T25" fmla="*/ 66 h 104"/>
                  <a:gd name="T26" fmla="*/ 50 w 102"/>
                  <a:gd name="T27" fmla="*/ 29 h 104"/>
                  <a:gd name="T28" fmla="*/ 75 w 102"/>
                  <a:gd name="T29" fmla="*/ 3 h 104"/>
                  <a:gd name="T30" fmla="*/ 67 w 102"/>
                  <a:gd name="T31" fmla="*/ 3 h 104"/>
                  <a:gd name="T32" fmla="*/ 45 w 102"/>
                  <a:gd name="T33" fmla="*/ 24 h 104"/>
                  <a:gd name="T34" fmla="*/ 50 w 102"/>
                  <a:gd name="T35" fmla="*/ 29 h 104"/>
                  <a:gd name="T36" fmla="*/ 72 w 102"/>
                  <a:gd name="T37" fmla="*/ 51 h 104"/>
                  <a:gd name="T38" fmla="*/ 97 w 102"/>
                  <a:gd name="T39" fmla="*/ 27 h 104"/>
                  <a:gd name="T40" fmla="*/ 97 w 102"/>
                  <a:gd name="T41" fmla="*/ 7 h 104"/>
                  <a:gd name="T42" fmla="*/ 78 w 102"/>
                  <a:gd name="T43" fmla="*/ 7 h 104"/>
                  <a:gd name="T44" fmla="*/ 53 w 102"/>
                  <a:gd name="T45" fmla="*/ 32 h 104"/>
                  <a:gd name="T46" fmla="*/ 72 w 102"/>
                  <a:gd name="T47" fmla="*/ 51 h 104"/>
                  <a:gd name="T48" fmla="*/ 91 w 102"/>
                  <a:gd name="T49" fmla="*/ 94 h 104"/>
                  <a:gd name="T50" fmla="*/ 10 w 102"/>
                  <a:gd name="T51" fmla="*/ 14 h 104"/>
                  <a:gd name="T52" fmla="*/ 17 w 102"/>
                  <a:gd name="T53" fmla="*/ 7 h 104"/>
                  <a:gd name="T54" fmla="*/ 98 w 102"/>
                  <a:gd name="T55" fmla="*/ 87 h 104"/>
                  <a:gd name="T56" fmla="*/ 91 w 102"/>
                  <a:gd name="T57" fmla="*/ 9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02" h="104">
                    <a:moveTo>
                      <a:pt x="1" y="100"/>
                    </a:moveTo>
                    <a:cubicBezTo>
                      <a:pt x="0" y="101"/>
                      <a:pt x="0" y="102"/>
                      <a:pt x="1" y="103"/>
                    </a:cubicBezTo>
                    <a:cubicBezTo>
                      <a:pt x="2" y="104"/>
                      <a:pt x="4" y="104"/>
                      <a:pt x="5" y="103"/>
                    </a:cubicBezTo>
                    <a:cubicBezTo>
                      <a:pt x="9" y="100"/>
                      <a:pt x="9" y="100"/>
                      <a:pt x="9" y="100"/>
                    </a:cubicBezTo>
                    <a:cubicBezTo>
                      <a:pt x="5" y="96"/>
                      <a:pt x="5" y="96"/>
                      <a:pt x="5" y="96"/>
                    </a:cubicBezTo>
                    <a:lnTo>
                      <a:pt x="1" y="100"/>
                    </a:lnTo>
                    <a:close/>
                    <a:moveTo>
                      <a:pt x="22" y="66"/>
                    </a:moveTo>
                    <a:cubicBezTo>
                      <a:pt x="14" y="73"/>
                      <a:pt x="10" y="81"/>
                      <a:pt x="7" y="91"/>
                    </a:cubicBezTo>
                    <a:cubicBezTo>
                      <a:pt x="13" y="98"/>
                      <a:pt x="13" y="98"/>
                      <a:pt x="13" y="98"/>
                    </a:cubicBezTo>
                    <a:cubicBezTo>
                      <a:pt x="24" y="94"/>
                      <a:pt x="31" y="90"/>
                      <a:pt x="39" y="83"/>
                    </a:cubicBezTo>
                    <a:cubicBezTo>
                      <a:pt x="54" y="68"/>
                      <a:pt x="54" y="68"/>
                      <a:pt x="54" y="68"/>
                    </a:cubicBezTo>
                    <a:cubicBezTo>
                      <a:pt x="37" y="51"/>
                      <a:pt x="37" y="51"/>
                      <a:pt x="37" y="51"/>
                    </a:cubicBezTo>
                    <a:lnTo>
                      <a:pt x="22" y="66"/>
                    </a:lnTo>
                    <a:close/>
                    <a:moveTo>
                      <a:pt x="50" y="29"/>
                    </a:moveTo>
                    <a:cubicBezTo>
                      <a:pt x="75" y="3"/>
                      <a:pt x="75" y="3"/>
                      <a:pt x="75" y="3"/>
                    </a:cubicBezTo>
                    <a:cubicBezTo>
                      <a:pt x="73" y="0"/>
                      <a:pt x="69" y="1"/>
                      <a:pt x="67" y="3"/>
                    </a:cubicBezTo>
                    <a:cubicBezTo>
                      <a:pt x="45" y="24"/>
                      <a:pt x="45" y="24"/>
                      <a:pt x="45" y="24"/>
                    </a:cubicBezTo>
                    <a:lnTo>
                      <a:pt x="50" y="29"/>
                    </a:lnTo>
                    <a:close/>
                    <a:moveTo>
                      <a:pt x="72" y="51"/>
                    </a:moveTo>
                    <a:cubicBezTo>
                      <a:pt x="97" y="27"/>
                      <a:pt x="97" y="27"/>
                      <a:pt x="97" y="27"/>
                    </a:cubicBezTo>
                    <a:cubicBezTo>
                      <a:pt x="102" y="21"/>
                      <a:pt x="102" y="13"/>
                      <a:pt x="97" y="7"/>
                    </a:cubicBezTo>
                    <a:cubicBezTo>
                      <a:pt x="92" y="2"/>
                      <a:pt x="83" y="2"/>
                      <a:pt x="78" y="7"/>
                    </a:cubicBezTo>
                    <a:cubicBezTo>
                      <a:pt x="53" y="32"/>
                      <a:pt x="53" y="32"/>
                      <a:pt x="53" y="32"/>
                    </a:cubicBezTo>
                    <a:lnTo>
                      <a:pt x="72" y="51"/>
                    </a:lnTo>
                    <a:close/>
                    <a:moveTo>
                      <a:pt x="91" y="94"/>
                    </a:moveTo>
                    <a:cubicBezTo>
                      <a:pt x="10" y="14"/>
                      <a:pt x="10" y="14"/>
                      <a:pt x="10" y="14"/>
                    </a:cubicBezTo>
                    <a:cubicBezTo>
                      <a:pt x="17" y="7"/>
                      <a:pt x="17" y="7"/>
                      <a:pt x="17" y="7"/>
                    </a:cubicBezTo>
                    <a:cubicBezTo>
                      <a:pt x="98" y="87"/>
                      <a:pt x="98" y="87"/>
                      <a:pt x="98" y="87"/>
                    </a:cubicBezTo>
                    <a:lnTo>
                      <a:pt x="91" y="94"/>
                    </a:lnTo>
                    <a:close/>
                  </a:path>
                </a:pathLst>
              </a:custGeom>
              <a:solidFill>
                <a:schemeClr val="accent3"/>
              </a:solidFill>
              <a:ln>
                <a:noFill/>
              </a:ln>
            </p:spPr>
            <p:txBody>
              <a:bodyPr vert="horz" wrap="square" lIns="135467" tIns="67733" rIns="135467" bIns="67733" numCol="1" anchor="t" anchorCtr="0" compatLnSpc="1">
                <a:prstTxWarp prst="textNoShape">
                  <a:avLst/>
                </a:prstTxWarp>
              </a:bodyPr>
              <a:lstStyle/>
              <a:p>
                <a:endParaRPr lang="bg-BG" sz="2080"/>
              </a:p>
            </p:txBody>
          </p:sp>
        </p:grpSp>
        <p:sp>
          <p:nvSpPr>
            <p:cNvPr id="22" name="Rectangle 39"/>
            <p:cNvSpPr/>
            <p:nvPr/>
          </p:nvSpPr>
          <p:spPr>
            <a:xfrm>
              <a:off x="7851914" y="2038007"/>
              <a:ext cx="3033331" cy="400110"/>
            </a:xfrm>
            <a:prstGeom prst="rect">
              <a:avLst/>
            </a:prstGeom>
          </p:spPr>
          <p:txBody>
            <a:bodyPr wrap="none">
              <a:spAutoFit/>
            </a:bodyPr>
            <a:lstStyle/>
            <a:p>
              <a:r>
                <a:rPr lang="en-US" sz="2000" b="1" dirty="0" err="1">
                  <a:solidFill>
                    <a:srgbClr val="7030A0"/>
                  </a:solidFill>
                  <a:latin typeface="+mj-lt"/>
                  <a:ea typeface="Open Sans Semibold" panose="020B0706030804020204" pitchFamily="34" charset="0"/>
                  <a:cs typeface="Open Sans Semibold" panose="020B0706030804020204" pitchFamily="34" charset="0"/>
                </a:rPr>
                <a:t>Automatización</a:t>
              </a:r>
              <a:r>
                <a:rPr lang="en-US" sz="2000" b="1" dirty="0">
                  <a:solidFill>
                    <a:srgbClr val="7030A0"/>
                  </a:solidFill>
                  <a:latin typeface="+mj-lt"/>
                  <a:ea typeface="Open Sans Semibold" panose="020B0706030804020204" pitchFamily="34" charset="0"/>
                  <a:cs typeface="Open Sans Semibold" panose="020B0706030804020204" pitchFamily="34" charset="0"/>
                </a:rPr>
                <a:t> de </a:t>
              </a:r>
              <a:r>
                <a:rPr lang="en-US" sz="2000" b="1" dirty="0" err="1">
                  <a:solidFill>
                    <a:srgbClr val="7030A0"/>
                  </a:solidFill>
                  <a:latin typeface="+mj-lt"/>
                  <a:ea typeface="Open Sans Semibold" panose="020B0706030804020204" pitchFamily="34" charset="0"/>
                  <a:cs typeface="Open Sans Semibold" panose="020B0706030804020204" pitchFamily="34" charset="0"/>
                </a:rPr>
                <a:t>Procesos</a:t>
              </a:r>
              <a:endParaRPr lang="bg-BG" sz="2000" b="1" dirty="0">
                <a:solidFill>
                  <a:srgbClr val="7030A0"/>
                </a:solidFill>
                <a:latin typeface="+mj-lt"/>
                <a:ea typeface="Open Sans Semibold" panose="020B0706030804020204" pitchFamily="34" charset="0"/>
                <a:cs typeface="Open Sans Semibold" panose="020B0706030804020204" pitchFamily="34" charset="0"/>
              </a:endParaRPr>
            </a:p>
          </p:txBody>
        </p:sp>
        <p:sp>
          <p:nvSpPr>
            <p:cNvPr id="34" name="TextBox 55"/>
            <p:cNvSpPr txBox="1"/>
            <p:nvPr/>
          </p:nvSpPr>
          <p:spPr>
            <a:xfrm>
              <a:off x="7681382" y="2162034"/>
              <a:ext cx="4066468" cy="1058880"/>
            </a:xfrm>
            <a:prstGeom prst="rect">
              <a:avLst/>
            </a:prstGeom>
            <a:noFill/>
          </p:spPr>
          <p:txBody>
            <a:bodyPr wrap="square" rtlCol="0">
              <a:spAutoFit/>
            </a:bodyPr>
            <a:lstStyle/>
            <a:p>
              <a:pPr algn="just"/>
              <a:endParaRPr lang="en-US" sz="1481" dirty="0">
                <a:latin typeface="Open Sans Light" panose="020B0306030504020204" pitchFamily="34" charset="0"/>
                <a:ea typeface="Open Sans Light" panose="020B0306030504020204" pitchFamily="34" charset="0"/>
                <a:cs typeface="Open Sans Light" panose="020B0306030504020204" pitchFamily="34" charset="0"/>
              </a:endParaRPr>
            </a:p>
            <a:p>
              <a:pPr algn="just"/>
              <a:r>
                <a:rPr lang="es-MX" sz="1600" b="1" dirty="0">
                  <a:solidFill>
                    <a:schemeClr val="tx1">
                      <a:lumMod val="65000"/>
                      <a:lumOff val="35000"/>
                    </a:schemeClr>
                  </a:solidFill>
                </a:rPr>
                <a:t>Optimizar la eficiencia operacional automatizando los procesos de ventas, evaluación crediticia, entre otros</a:t>
              </a:r>
              <a:endParaRPr lang="bg-BG" sz="1600" b="1" dirty="0">
                <a:solidFill>
                  <a:schemeClr val="tx1">
                    <a:lumMod val="65000"/>
                    <a:lumOff val="35000"/>
                  </a:schemeClr>
                </a:solidFill>
              </a:endParaRPr>
            </a:p>
          </p:txBody>
        </p:sp>
      </p:grpSp>
      <p:grpSp>
        <p:nvGrpSpPr>
          <p:cNvPr id="24" name="Grupo 23">
            <a:extLst>
              <a:ext uri="{FF2B5EF4-FFF2-40B4-BE49-F238E27FC236}">
                <a16:creationId xmlns:a16="http://schemas.microsoft.com/office/drawing/2014/main" id="{33099F0A-B93D-4569-B579-CAB3BB9E6D60}"/>
              </a:ext>
            </a:extLst>
          </p:cNvPr>
          <p:cNvGrpSpPr/>
          <p:nvPr/>
        </p:nvGrpSpPr>
        <p:grpSpPr>
          <a:xfrm>
            <a:off x="5833515" y="3753473"/>
            <a:ext cx="5927115" cy="1698727"/>
            <a:chOff x="5833515" y="3753473"/>
            <a:chExt cx="5927115" cy="1698727"/>
          </a:xfrm>
        </p:grpSpPr>
        <p:grpSp>
          <p:nvGrpSpPr>
            <p:cNvPr id="9" name="Grupo 8">
              <a:extLst>
                <a:ext uri="{FF2B5EF4-FFF2-40B4-BE49-F238E27FC236}">
                  <a16:creationId xmlns:a16="http://schemas.microsoft.com/office/drawing/2014/main" id="{5CCD754A-0DF2-41B9-92B2-D13E11C8D582}"/>
                </a:ext>
              </a:extLst>
            </p:cNvPr>
            <p:cNvGrpSpPr/>
            <p:nvPr/>
          </p:nvGrpSpPr>
          <p:grpSpPr>
            <a:xfrm>
              <a:off x="5833515" y="3753473"/>
              <a:ext cx="1667460" cy="1698727"/>
              <a:chOff x="5833515" y="3753473"/>
              <a:chExt cx="1667460" cy="1698727"/>
            </a:xfrm>
          </p:grpSpPr>
          <p:sp>
            <p:nvSpPr>
              <p:cNvPr id="42" name="Diagrama de flujo: conector 41">
                <a:extLst>
                  <a:ext uri="{FF2B5EF4-FFF2-40B4-BE49-F238E27FC236}">
                    <a16:creationId xmlns:a16="http://schemas.microsoft.com/office/drawing/2014/main" id="{D1B4B75F-7B1E-4546-8126-E55E2CE6861F}"/>
                  </a:ext>
                </a:extLst>
              </p:cNvPr>
              <p:cNvSpPr/>
              <p:nvPr/>
            </p:nvSpPr>
            <p:spPr>
              <a:xfrm>
                <a:off x="5833515" y="3753473"/>
                <a:ext cx="1667460" cy="1698727"/>
              </a:xfrm>
              <a:prstGeom prst="flowChartConnector">
                <a:avLst/>
              </a:prstGeom>
              <a:solidFill>
                <a:schemeClr val="bg1"/>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20" name="Freeform 1136"/>
              <p:cNvSpPr>
                <a:spLocks noEditPoints="1"/>
              </p:cNvSpPr>
              <p:nvPr/>
            </p:nvSpPr>
            <p:spPr bwMode="auto">
              <a:xfrm>
                <a:off x="6300745" y="4266876"/>
                <a:ext cx="733000" cy="671923"/>
              </a:xfrm>
              <a:custGeom>
                <a:avLst/>
                <a:gdLst>
                  <a:gd name="T0" fmla="*/ 88 w 106"/>
                  <a:gd name="T1" fmla="*/ 87 h 100"/>
                  <a:gd name="T2" fmla="*/ 63 w 106"/>
                  <a:gd name="T3" fmla="*/ 82 h 100"/>
                  <a:gd name="T4" fmla="*/ 49 w 106"/>
                  <a:gd name="T5" fmla="*/ 62 h 100"/>
                  <a:gd name="T6" fmla="*/ 78 w 106"/>
                  <a:gd name="T7" fmla="*/ 41 h 100"/>
                  <a:gd name="T8" fmla="*/ 93 w 106"/>
                  <a:gd name="T9" fmla="*/ 62 h 100"/>
                  <a:gd name="T10" fmla="*/ 88 w 106"/>
                  <a:gd name="T11" fmla="*/ 87 h 100"/>
                  <a:gd name="T12" fmla="*/ 39 w 106"/>
                  <a:gd name="T13" fmla="*/ 40 h 100"/>
                  <a:gd name="T14" fmla="*/ 48 w 106"/>
                  <a:gd name="T15" fmla="*/ 34 h 100"/>
                  <a:gd name="T16" fmla="*/ 58 w 106"/>
                  <a:gd name="T17" fmla="*/ 49 h 100"/>
                  <a:gd name="T18" fmla="*/ 46 w 106"/>
                  <a:gd name="T19" fmla="*/ 57 h 100"/>
                  <a:gd name="T20" fmla="*/ 38 w 106"/>
                  <a:gd name="T21" fmla="*/ 47 h 100"/>
                  <a:gd name="T22" fmla="*/ 39 w 106"/>
                  <a:gd name="T23" fmla="*/ 40 h 100"/>
                  <a:gd name="T24" fmla="*/ 68 w 106"/>
                  <a:gd name="T25" fmla="*/ 26 h 100"/>
                  <a:gd name="T26" fmla="*/ 75 w 106"/>
                  <a:gd name="T27" fmla="*/ 37 h 100"/>
                  <a:gd name="T28" fmla="*/ 63 w 106"/>
                  <a:gd name="T29" fmla="*/ 45 h 100"/>
                  <a:gd name="T30" fmla="*/ 52 w 106"/>
                  <a:gd name="T31" fmla="*/ 31 h 100"/>
                  <a:gd name="T32" fmla="*/ 61 w 106"/>
                  <a:gd name="T33" fmla="*/ 25 h 100"/>
                  <a:gd name="T34" fmla="*/ 68 w 106"/>
                  <a:gd name="T35" fmla="*/ 26 h 100"/>
                  <a:gd name="T36" fmla="*/ 57 w 106"/>
                  <a:gd name="T37" fmla="*/ 19 h 100"/>
                  <a:gd name="T38" fmla="*/ 35 w 106"/>
                  <a:gd name="T39" fmla="*/ 34 h 100"/>
                  <a:gd name="T40" fmla="*/ 32 w 106"/>
                  <a:gd name="T41" fmla="*/ 50 h 100"/>
                  <a:gd name="T42" fmla="*/ 57 w 106"/>
                  <a:gd name="T43" fmla="*/ 86 h 100"/>
                  <a:gd name="T44" fmla="*/ 92 w 106"/>
                  <a:gd name="T45" fmla="*/ 92 h 100"/>
                  <a:gd name="T46" fmla="*/ 98 w 106"/>
                  <a:gd name="T47" fmla="*/ 58 h 100"/>
                  <a:gd name="T48" fmla="*/ 73 w 106"/>
                  <a:gd name="T49" fmla="*/ 22 h 100"/>
                  <a:gd name="T50" fmla="*/ 57 w 106"/>
                  <a:gd name="T51" fmla="*/ 19 h 100"/>
                  <a:gd name="T52" fmla="*/ 24 w 106"/>
                  <a:gd name="T53" fmla="*/ 42 h 100"/>
                  <a:gd name="T54" fmla="*/ 20 w 106"/>
                  <a:gd name="T55" fmla="*/ 22 h 100"/>
                  <a:gd name="T56" fmla="*/ 34 w 106"/>
                  <a:gd name="T57" fmla="*/ 15 h 100"/>
                  <a:gd name="T58" fmla="*/ 40 w 106"/>
                  <a:gd name="T59" fmla="*/ 24 h 100"/>
                  <a:gd name="T60" fmla="*/ 45 w 106"/>
                  <a:gd name="T61" fmla="*/ 20 h 100"/>
                  <a:gd name="T62" fmla="*/ 39 w 106"/>
                  <a:gd name="T63" fmla="*/ 11 h 100"/>
                  <a:gd name="T64" fmla="*/ 13 w 106"/>
                  <a:gd name="T65" fmla="*/ 13 h 100"/>
                  <a:gd name="T66" fmla="*/ 18 w 106"/>
                  <a:gd name="T67" fmla="*/ 41 h 100"/>
                  <a:gd name="T68" fmla="*/ 3 w 106"/>
                  <a:gd name="T69" fmla="*/ 45 h 100"/>
                  <a:gd name="T70" fmla="*/ 0 w 106"/>
                  <a:gd name="T71" fmla="*/ 50 h 100"/>
                  <a:gd name="T72" fmla="*/ 24 w 106"/>
                  <a:gd name="T73" fmla="*/ 42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6" h="100">
                    <a:moveTo>
                      <a:pt x="88" y="87"/>
                    </a:moveTo>
                    <a:cubicBezTo>
                      <a:pt x="80" y="93"/>
                      <a:pt x="69" y="91"/>
                      <a:pt x="63" y="82"/>
                    </a:cubicBezTo>
                    <a:cubicBezTo>
                      <a:pt x="49" y="62"/>
                      <a:pt x="49" y="62"/>
                      <a:pt x="49" y="62"/>
                    </a:cubicBezTo>
                    <a:cubicBezTo>
                      <a:pt x="78" y="41"/>
                      <a:pt x="78" y="41"/>
                      <a:pt x="78" y="41"/>
                    </a:cubicBezTo>
                    <a:cubicBezTo>
                      <a:pt x="93" y="62"/>
                      <a:pt x="93" y="62"/>
                      <a:pt x="93" y="62"/>
                    </a:cubicBezTo>
                    <a:cubicBezTo>
                      <a:pt x="99" y="70"/>
                      <a:pt x="97" y="81"/>
                      <a:pt x="88" y="87"/>
                    </a:cubicBezTo>
                    <a:close/>
                    <a:moveTo>
                      <a:pt x="39" y="40"/>
                    </a:moveTo>
                    <a:cubicBezTo>
                      <a:pt x="48" y="34"/>
                      <a:pt x="48" y="34"/>
                      <a:pt x="48" y="34"/>
                    </a:cubicBezTo>
                    <a:cubicBezTo>
                      <a:pt x="58" y="49"/>
                      <a:pt x="58" y="49"/>
                      <a:pt x="58" y="49"/>
                    </a:cubicBezTo>
                    <a:cubicBezTo>
                      <a:pt x="46" y="57"/>
                      <a:pt x="46" y="57"/>
                      <a:pt x="46" y="57"/>
                    </a:cubicBezTo>
                    <a:cubicBezTo>
                      <a:pt x="38" y="47"/>
                      <a:pt x="38" y="47"/>
                      <a:pt x="38" y="47"/>
                    </a:cubicBezTo>
                    <a:cubicBezTo>
                      <a:pt x="37" y="44"/>
                      <a:pt x="37" y="41"/>
                      <a:pt x="39" y="40"/>
                    </a:cubicBezTo>
                    <a:close/>
                    <a:moveTo>
                      <a:pt x="68" y="26"/>
                    </a:moveTo>
                    <a:cubicBezTo>
                      <a:pt x="75" y="37"/>
                      <a:pt x="75" y="37"/>
                      <a:pt x="75" y="37"/>
                    </a:cubicBezTo>
                    <a:cubicBezTo>
                      <a:pt x="63" y="45"/>
                      <a:pt x="63" y="45"/>
                      <a:pt x="63" y="45"/>
                    </a:cubicBezTo>
                    <a:cubicBezTo>
                      <a:pt x="52" y="31"/>
                      <a:pt x="52" y="31"/>
                      <a:pt x="52" y="31"/>
                    </a:cubicBezTo>
                    <a:cubicBezTo>
                      <a:pt x="61" y="25"/>
                      <a:pt x="61" y="25"/>
                      <a:pt x="61" y="25"/>
                    </a:cubicBezTo>
                    <a:cubicBezTo>
                      <a:pt x="63" y="23"/>
                      <a:pt x="66" y="24"/>
                      <a:pt x="68" y="26"/>
                    </a:cubicBezTo>
                    <a:close/>
                    <a:moveTo>
                      <a:pt x="57" y="19"/>
                    </a:moveTo>
                    <a:cubicBezTo>
                      <a:pt x="35" y="34"/>
                      <a:pt x="35" y="34"/>
                      <a:pt x="35" y="34"/>
                    </a:cubicBezTo>
                    <a:cubicBezTo>
                      <a:pt x="30" y="38"/>
                      <a:pt x="29" y="45"/>
                      <a:pt x="32" y="50"/>
                    </a:cubicBezTo>
                    <a:cubicBezTo>
                      <a:pt x="57" y="86"/>
                      <a:pt x="57" y="86"/>
                      <a:pt x="57" y="86"/>
                    </a:cubicBezTo>
                    <a:cubicBezTo>
                      <a:pt x="65" y="98"/>
                      <a:pt x="81" y="100"/>
                      <a:pt x="92" y="92"/>
                    </a:cubicBezTo>
                    <a:cubicBezTo>
                      <a:pt x="103" y="84"/>
                      <a:pt x="106" y="69"/>
                      <a:pt x="98" y="58"/>
                    </a:cubicBezTo>
                    <a:cubicBezTo>
                      <a:pt x="73" y="22"/>
                      <a:pt x="73" y="22"/>
                      <a:pt x="73" y="22"/>
                    </a:cubicBezTo>
                    <a:cubicBezTo>
                      <a:pt x="70" y="17"/>
                      <a:pt x="62" y="15"/>
                      <a:pt x="57" y="19"/>
                    </a:cubicBezTo>
                    <a:close/>
                    <a:moveTo>
                      <a:pt x="24" y="42"/>
                    </a:moveTo>
                    <a:cubicBezTo>
                      <a:pt x="26" y="34"/>
                      <a:pt x="22" y="27"/>
                      <a:pt x="20" y="22"/>
                    </a:cubicBezTo>
                    <a:cubicBezTo>
                      <a:pt x="15" y="12"/>
                      <a:pt x="27" y="6"/>
                      <a:pt x="34" y="15"/>
                    </a:cubicBezTo>
                    <a:cubicBezTo>
                      <a:pt x="34" y="16"/>
                      <a:pt x="40" y="24"/>
                      <a:pt x="40" y="24"/>
                    </a:cubicBezTo>
                    <a:cubicBezTo>
                      <a:pt x="45" y="20"/>
                      <a:pt x="45" y="20"/>
                      <a:pt x="45" y="20"/>
                    </a:cubicBezTo>
                    <a:cubicBezTo>
                      <a:pt x="45" y="20"/>
                      <a:pt x="40" y="12"/>
                      <a:pt x="39" y="11"/>
                    </a:cubicBezTo>
                    <a:cubicBezTo>
                      <a:pt x="31" y="0"/>
                      <a:pt x="16" y="3"/>
                      <a:pt x="13" y="13"/>
                    </a:cubicBezTo>
                    <a:cubicBezTo>
                      <a:pt x="10" y="24"/>
                      <a:pt x="20" y="30"/>
                      <a:pt x="18" y="41"/>
                    </a:cubicBezTo>
                    <a:cubicBezTo>
                      <a:pt x="17" y="46"/>
                      <a:pt x="10" y="50"/>
                      <a:pt x="3" y="45"/>
                    </a:cubicBezTo>
                    <a:cubicBezTo>
                      <a:pt x="0" y="50"/>
                      <a:pt x="0" y="50"/>
                      <a:pt x="0" y="50"/>
                    </a:cubicBezTo>
                    <a:cubicBezTo>
                      <a:pt x="10" y="57"/>
                      <a:pt x="22" y="51"/>
                      <a:pt x="24" y="42"/>
                    </a:cubicBezTo>
                    <a:close/>
                  </a:path>
                </a:pathLst>
              </a:custGeom>
              <a:solidFill>
                <a:schemeClr val="accent1"/>
              </a:solidFill>
              <a:ln>
                <a:noFill/>
              </a:ln>
            </p:spPr>
            <p:txBody>
              <a:bodyPr vert="horz" wrap="square" lIns="135467" tIns="67733" rIns="135467" bIns="67733" numCol="1" anchor="t" anchorCtr="0" compatLnSpc="1">
                <a:prstTxWarp prst="textNoShape">
                  <a:avLst/>
                </a:prstTxWarp>
              </a:bodyPr>
              <a:lstStyle/>
              <a:p>
                <a:endParaRPr lang="bg-BG" sz="2080"/>
              </a:p>
            </p:txBody>
          </p:sp>
        </p:grpSp>
        <p:sp>
          <p:nvSpPr>
            <p:cNvPr id="30" name="Rectangle 41"/>
            <p:cNvSpPr/>
            <p:nvPr/>
          </p:nvSpPr>
          <p:spPr>
            <a:xfrm>
              <a:off x="7851913" y="3958220"/>
              <a:ext cx="2932278" cy="400110"/>
            </a:xfrm>
            <a:prstGeom prst="rect">
              <a:avLst/>
            </a:prstGeom>
          </p:spPr>
          <p:txBody>
            <a:bodyPr wrap="none">
              <a:spAutoFit/>
            </a:bodyPr>
            <a:lstStyle/>
            <a:p>
              <a:r>
                <a:rPr lang="en-US" sz="2000" b="1" dirty="0" err="1">
                  <a:solidFill>
                    <a:srgbClr val="7030A0"/>
                  </a:solidFill>
                  <a:latin typeface="+mj-lt"/>
                  <a:ea typeface="Open Sans Semibold" panose="020B0706030804020204" pitchFamily="34" charset="0"/>
                  <a:cs typeface="Open Sans Semibold" panose="020B0706030804020204" pitchFamily="34" charset="0"/>
                </a:rPr>
                <a:t>Nuevos</a:t>
              </a:r>
              <a:r>
                <a:rPr lang="en-US" sz="2000" b="1" dirty="0">
                  <a:solidFill>
                    <a:srgbClr val="7030A0"/>
                  </a:solidFill>
                  <a:latin typeface="+mj-lt"/>
                  <a:ea typeface="Open Sans Semibold" panose="020B0706030804020204" pitchFamily="34" charset="0"/>
                  <a:cs typeface="Open Sans Semibold" panose="020B0706030804020204" pitchFamily="34" charset="0"/>
                </a:rPr>
                <a:t> </a:t>
              </a:r>
              <a:r>
                <a:rPr lang="en-US" sz="2000" b="1" dirty="0" err="1">
                  <a:solidFill>
                    <a:srgbClr val="7030A0"/>
                  </a:solidFill>
                  <a:latin typeface="+mj-lt"/>
                  <a:ea typeface="Open Sans Semibold" panose="020B0706030804020204" pitchFamily="34" charset="0"/>
                  <a:cs typeface="Open Sans Semibold" panose="020B0706030804020204" pitchFamily="34" charset="0"/>
                </a:rPr>
                <a:t>Productos</a:t>
              </a:r>
              <a:r>
                <a:rPr lang="en-US" sz="2000" b="1" dirty="0">
                  <a:solidFill>
                    <a:srgbClr val="7030A0"/>
                  </a:solidFill>
                  <a:latin typeface="+mj-lt"/>
                  <a:ea typeface="Open Sans Semibold" panose="020B0706030804020204" pitchFamily="34" charset="0"/>
                  <a:cs typeface="Open Sans Semibold" panose="020B0706030804020204" pitchFamily="34" charset="0"/>
                </a:rPr>
                <a:t> </a:t>
              </a:r>
              <a:r>
                <a:rPr lang="en-US" sz="2000" b="1" dirty="0" err="1">
                  <a:solidFill>
                    <a:srgbClr val="7030A0"/>
                  </a:solidFill>
                  <a:latin typeface="+mj-lt"/>
                  <a:ea typeface="Open Sans Semibold" panose="020B0706030804020204" pitchFamily="34" charset="0"/>
                  <a:cs typeface="Open Sans Semibold" panose="020B0706030804020204" pitchFamily="34" charset="0"/>
                </a:rPr>
                <a:t>Digitales</a:t>
              </a:r>
              <a:endParaRPr lang="bg-BG" sz="2000" b="1" dirty="0">
                <a:solidFill>
                  <a:srgbClr val="7030A0"/>
                </a:solidFill>
                <a:latin typeface="+mj-lt"/>
                <a:ea typeface="Open Sans Semibold" panose="020B0706030804020204" pitchFamily="34" charset="0"/>
                <a:cs typeface="Open Sans Semibold" panose="020B0706030804020204" pitchFamily="34" charset="0"/>
              </a:endParaRPr>
            </a:p>
          </p:txBody>
        </p:sp>
        <p:sp>
          <p:nvSpPr>
            <p:cNvPr id="35" name="TextBox 56"/>
            <p:cNvSpPr txBox="1"/>
            <p:nvPr/>
          </p:nvSpPr>
          <p:spPr>
            <a:xfrm>
              <a:off x="7694162" y="4064053"/>
              <a:ext cx="4066468" cy="830997"/>
            </a:xfrm>
            <a:prstGeom prst="rect">
              <a:avLst/>
            </a:prstGeom>
            <a:noFill/>
          </p:spPr>
          <p:txBody>
            <a:bodyPr wrap="square" rtlCol="0">
              <a:spAutoFit/>
            </a:bodyPr>
            <a:lstStyle/>
            <a:p>
              <a:pPr algn="just"/>
              <a:endParaRPr lang="en-US" sz="1600" dirty="0">
                <a:solidFill>
                  <a:schemeClr val="accent3"/>
                </a:solidFill>
              </a:endParaRPr>
            </a:p>
            <a:p>
              <a:pPr algn="just"/>
              <a:r>
                <a:rPr lang="es-MX" sz="1600" b="1" dirty="0">
                  <a:solidFill>
                    <a:schemeClr val="tx1">
                      <a:lumMod val="65000"/>
                      <a:lumOff val="35000"/>
                    </a:schemeClr>
                  </a:solidFill>
                </a:rPr>
                <a:t>Diseño de soluciones que se entreguen al cliente de manera digital</a:t>
              </a:r>
              <a:endParaRPr lang="bg-BG" sz="1600" b="1" dirty="0">
                <a:solidFill>
                  <a:schemeClr val="tx1">
                    <a:lumMod val="65000"/>
                    <a:lumOff val="35000"/>
                  </a:schemeClr>
                </a:solidFill>
              </a:endParaRPr>
            </a:p>
          </p:txBody>
        </p:sp>
      </p:grpSp>
      <p:sp>
        <p:nvSpPr>
          <p:cNvPr id="36" name="Título 5">
            <a:extLst>
              <a:ext uri="{FF2B5EF4-FFF2-40B4-BE49-F238E27FC236}">
                <a16:creationId xmlns:a16="http://schemas.microsoft.com/office/drawing/2014/main" id="{44D67608-5BA5-4E6D-A7F3-3832395E558E}"/>
              </a:ext>
            </a:extLst>
          </p:cNvPr>
          <p:cNvSpPr txBox="1">
            <a:spLocks/>
          </p:cNvSpPr>
          <p:nvPr/>
        </p:nvSpPr>
        <p:spPr>
          <a:xfrm>
            <a:off x="335360" y="452723"/>
            <a:ext cx="10426621" cy="480000"/>
          </a:xfrm>
          <a:prstGeom prst="rect">
            <a:avLst/>
          </a:prstGeom>
        </p:spPr>
        <p:txBody>
          <a:bodyPr vert="horz" lIns="0" tIns="0" rIns="0" bIns="0" rtlCol="0" anchor="t" anchorCtr="0">
            <a:noAutofit/>
          </a:bodyPr>
          <a:lstStyle>
            <a:lvl1pPr algn="l" defTabSz="685800" rtl="0" eaLnBrk="1" latinLnBrk="0" hangingPunct="1">
              <a:lnSpc>
                <a:spcPct val="90000"/>
              </a:lnSpc>
              <a:spcBef>
                <a:spcPct val="0"/>
              </a:spcBef>
              <a:buNone/>
              <a:defRPr sz="3000" kern="1200">
                <a:solidFill>
                  <a:schemeClr val="accent1"/>
                </a:solidFill>
                <a:latin typeface="+mj-lt"/>
                <a:ea typeface="+mj-ea"/>
                <a:cs typeface="+mj-cs"/>
              </a:defRPr>
            </a:lvl1pPr>
          </a:lstStyle>
          <a:p>
            <a:r>
              <a:rPr lang="es-AR" sz="3200" dirty="0">
                <a:latin typeface="+mn-lt"/>
              </a:rPr>
              <a:t>Contexto Empresarial</a:t>
            </a:r>
          </a:p>
        </p:txBody>
      </p:sp>
      <p:sp>
        <p:nvSpPr>
          <p:cNvPr id="37" name="Rectángulo redondeado 66">
            <a:extLst>
              <a:ext uri="{FF2B5EF4-FFF2-40B4-BE49-F238E27FC236}">
                <a16:creationId xmlns:a16="http://schemas.microsoft.com/office/drawing/2014/main" id="{8E975E67-06AD-4B4C-9C81-EAC334BB06C9}"/>
              </a:ext>
            </a:extLst>
          </p:cNvPr>
          <p:cNvSpPr/>
          <p:nvPr/>
        </p:nvSpPr>
        <p:spPr>
          <a:xfrm flipV="1">
            <a:off x="0" y="932721"/>
            <a:ext cx="8304245" cy="60959"/>
          </a:xfrm>
          <a:prstGeom prst="roundRect">
            <a:avLst/>
          </a:prstGeom>
          <a:gradFill>
            <a:gsLst>
              <a:gs pos="0">
                <a:srgbClr val="8E3881"/>
              </a:gs>
              <a:gs pos="100000">
                <a:srgbClr val="244E95"/>
              </a:gs>
            </a:gsLst>
            <a:lin ang="600000" scaled="0"/>
          </a:gra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38" name="2 Rectángulo"/>
          <p:cNvSpPr/>
          <p:nvPr/>
        </p:nvSpPr>
        <p:spPr>
          <a:xfrm>
            <a:off x="315957" y="1065384"/>
            <a:ext cx="10569288" cy="523926"/>
          </a:xfrm>
          <a:prstGeom prst="rect">
            <a:avLst/>
          </a:prstGeom>
        </p:spPr>
        <p:txBody>
          <a:bodyPr wrap="square">
            <a:spAutoFit/>
          </a:bodyPr>
          <a:lstStyle/>
          <a:p>
            <a:pPr>
              <a:lnSpc>
                <a:spcPct val="150000"/>
              </a:lnSpc>
            </a:pPr>
            <a:r>
              <a:rPr lang="es-ES" sz="2133" b="1" dirty="0">
                <a:solidFill>
                  <a:srgbClr val="702784"/>
                </a:solidFill>
                <a:latin typeface="Arial "/>
              </a:rPr>
              <a:t>El mercado actualmente se encuentra en proceso de transformación Digital</a:t>
            </a:r>
          </a:p>
        </p:txBody>
      </p:sp>
      <p:grpSp>
        <p:nvGrpSpPr>
          <p:cNvPr id="23" name="Grupo 22">
            <a:extLst>
              <a:ext uri="{FF2B5EF4-FFF2-40B4-BE49-F238E27FC236}">
                <a16:creationId xmlns:a16="http://schemas.microsoft.com/office/drawing/2014/main" id="{113EDF01-DA8E-401A-A0F1-9B77C50BD548}"/>
              </a:ext>
            </a:extLst>
          </p:cNvPr>
          <p:cNvGrpSpPr/>
          <p:nvPr/>
        </p:nvGrpSpPr>
        <p:grpSpPr>
          <a:xfrm>
            <a:off x="445271" y="3759018"/>
            <a:ext cx="5190399" cy="1698727"/>
            <a:chOff x="445271" y="3759018"/>
            <a:chExt cx="5190399" cy="1698727"/>
          </a:xfrm>
        </p:grpSpPr>
        <p:grpSp>
          <p:nvGrpSpPr>
            <p:cNvPr id="10" name="Grupo 9">
              <a:extLst>
                <a:ext uri="{FF2B5EF4-FFF2-40B4-BE49-F238E27FC236}">
                  <a16:creationId xmlns:a16="http://schemas.microsoft.com/office/drawing/2014/main" id="{227157C1-4D11-47F3-9B94-DDB95E8594CE}"/>
                </a:ext>
              </a:extLst>
            </p:cNvPr>
            <p:cNvGrpSpPr/>
            <p:nvPr/>
          </p:nvGrpSpPr>
          <p:grpSpPr>
            <a:xfrm>
              <a:off x="3968210" y="3759018"/>
              <a:ext cx="1667460" cy="1698727"/>
              <a:chOff x="3968210" y="3759018"/>
              <a:chExt cx="1667460" cy="1698727"/>
            </a:xfrm>
          </p:grpSpPr>
          <p:sp>
            <p:nvSpPr>
              <p:cNvPr id="41" name="Diagrama de flujo: conector 40">
                <a:extLst>
                  <a:ext uri="{FF2B5EF4-FFF2-40B4-BE49-F238E27FC236}">
                    <a16:creationId xmlns:a16="http://schemas.microsoft.com/office/drawing/2014/main" id="{83DD1D3F-D6E6-4385-9EBA-F790496FE3D4}"/>
                  </a:ext>
                </a:extLst>
              </p:cNvPr>
              <p:cNvSpPr/>
              <p:nvPr/>
            </p:nvSpPr>
            <p:spPr>
              <a:xfrm>
                <a:off x="3968210" y="3759018"/>
                <a:ext cx="1667460" cy="1698727"/>
              </a:xfrm>
              <a:prstGeom prst="flowChartConnector">
                <a:avLst/>
              </a:prstGeom>
              <a:solidFill>
                <a:schemeClr val="bg1"/>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8" name="Freeform 1467"/>
              <p:cNvSpPr>
                <a:spLocks noEditPoints="1"/>
              </p:cNvSpPr>
              <p:nvPr/>
            </p:nvSpPr>
            <p:spPr bwMode="auto">
              <a:xfrm>
                <a:off x="4487904" y="4346906"/>
                <a:ext cx="652719" cy="671923"/>
              </a:xfrm>
              <a:custGeom>
                <a:avLst/>
                <a:gdLst>
                  <a:gd name="T0" fmla="*/ 45 w 103"/>
                  <a:gd name="T1" fmla="*/ 44 h 103"/>
                  <a:gd name="T2" fmla="*/ 17 w 103"/>
                  <a:gd name="T3" fmla="*/ 44 h 103"/>
                  <a:gd name="T4" fmla="*/ 45 w 103"/>
                  <a:gd name="T5" fmla="*/ 34 h 103"/>
                  <a:gd name="T6" fmla="*/ 45 w 103"/>
                  <a:gd name="T7" fmla="*/ 44 h 103"/>
                  <a:gd name="T8" fmla="*/ 93 w 103"/>
                  <a:gd name="T9" fmla="*/ 51 h 103"/>
                  <a:gd name="T10" fmla="*/ 10 w 103"/>
                  <a:gd name="T11" fmla="*/ 51 h 103"/>
                  <a:gd name="T12" fmla="*/ 10 w 103"/>
                  <a:gd name="T13" fmla="*/ 20 h 103"/>
                  <a:gd name="T14" fmla="*/ 20 w 103"/>
                  <a:gd name="T15" fmla="*/ 10 h 103"/>
                  <a:gd name="T16" fmla="*/ 83 w 103"/>
                  <a:gd name="T17" fmla="*/ 10 h 103"/>
                  <a:gd name="T18" fmla="*/ 93 w 103"/>
                  <a:gd name="T19" fmla="*/ 20 h 103"/>
                  <a:gd name="T20" fmla="*/ 93 w 103"/>
                  <a:gd name="T21" fmla="*/ 51 h 103"/>
                  <a:gd name="T22" fmla="*/ 83 w 103"/>
                  <a:gd name="T23" fmla="*/ 80 h 103"/>
                  <a:gd name="T24" fmla="*/ 48 w 103"/>
                  <a:gd name="T25" fmla="*/ 80 h 103"/>
                  <a:gd name="T26" fmla="*/ 48 w 103"/>
                  <a:gd name="T27" fmla="*/ 76 h 103"/>
                  <a:gd name="T28" fmla="*/ 48 w 103"/>
                  <a:gd name="T29" fmla="*/ 72 h 103"/>
                  <a:gd name="T30" fmla="*/ 83 w 103"/>
                  <a:gd name="T31" fmla="*/ 72 h 103"/>
                  <a:gd name="T32" fmla="*/ 87 w 103"/>
                  <a:gd name="T33" fmla="*/ 76 h 103"/>
                  <a:gd name="T34" fmla="*/ 83 w 103"/>
                  <a:gd name="T35" fmla="*/ 80 h 103"/>
                  <a:gd name="T36" fmla="*/ 29 w 103"/>
                  <a:gd name="T37" fmla="*/ 89 h 103"/>
                  <a:gd name="T38" fmla="*/ 17 w 103"/>
                  <a:gd name="T39" fmla="*/ 76 h 103"/>
                  <a:gd name="T40" fmla="*/ 29 w 103"/>
                  <a:gd name="T41" fmla="*/ 63 h 103"/>
                  <a:gd name="T42" fmla="*/ 42 w 103"/>
                  <a:gd name="T43" fmla="*/ 76 h 103"/>
                  <a:gd name="T44" fmla="*/ 29 w 103"/>
                  <a:gd name="T45" fmla="*/ 89 h 103"/>
                  <a:gd name="T46" fmla="*/ 85 w 103"/>
                  <a:gd name="T47" fmla="*/ 0 h 103"/>
                  <a:gd name="T48" fmla="*/ 19 w 103"/>
                  <a:gd name="T49" fmla="*/ 0 h 103"/>
                  <a:gd name="T50" fmla="*/ 0 w 103"/>
                  <a:gd name="T51" fmla="*/ 19 h 103"/>
                  <a:gd name="T52" fmla="*/ 0 w 103"/>
                  <a:gd name="T53" fmla="*/ 84 h 103"/>
                  <a:gd name="T54" fmla="*/ 19 w 103"/>
                  <a:gd name="T55" fmla="*/ 103 h 103"/>
                  <a:gd name="T56" fmla="*/ 85 w 103"/>
                  <a:gd name="T57" fmla="*/ 103 h 103"/>
                  <a:gd name="T58" fmla="*/ 103 w 103"/>
                  <a:gd name="T59" fmla="*/ 84 h 103"/>
                  <a:gd name="T60" fmla="*/ 103 w 103"/>
                  <a:gd name="T61" fmla="*/ 19 h 103"/>
                  <a:gd name="T62" fmla="*/ 85 w 103"/>
                  <a:gd name="T63" fmla="*/ 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3" h="103">
                    <a:moveTo>
                      <a:pt x="45" y="44"/>
                    </a:moveTo>
                    <a:cubicBezTo>
                      <a:pt x="17" y="44"/>
                      <a:pt x="17" y="44"/>
                      <a:pt x="17" y="44"/>
                    </a:cubicBezTo>
                    <a:cubicBezTo>
                      <a:pt x="45" y="34"/>
                      <a:pt x="45" y="34"/>
                      <a:pt x="45" y="34"/>
                    </a:cubicBezTo>
                    <a:lnTo>
                      <a:pt x="45" y="44"/>
                    </a:lnTo>
                    <a:close/>
                    <a:moveTo>
                      <a:pt x="93" y="51"/>
                    </a:moveTo>
                    <a:cubicBezTo>
                      <a:pt x="10" y="51"/>
                      <a:pt x="10" y="51"/>
                      <a:pt x="10" y="51"/>
                    </a:cubicBezTo>
                    <a:cubicBezTo>
                      <a:pt x="10" y="20"/>
                      <a:pt x="10" y="20"/>
                      <a:pt x="10" y="20"/>
                    </a:cubicBezTo>
                    <a:cubicBezTo>
                      <a:pt x="10" y="14"/>
                      <a:pt x="15" y="10"/>
                      <a:pt x="20" y="10"/>
                    </a:cubicBezTo>
                    <a:cubicBezTo>
                      <a:pt x="83" y="10"/>
                      <a:pt x="83" y="10"/>
                      <a:pt x="83" y="10"/>
                    </a:cubicBezTo>
                    <a:cubicBezTo>
                      <a:pt x="89" y="10"/>
                      <a:pt x="93" y="14"/>
                      <a:pt x="93" y="20"/>
                    </a:cubicBezTo>
                    <a:lnTo>
                      <a:pt x="93" y="51"/>
                    </a:lnTo>
                    <a:close/>
                    <a:moveTo>
                      <a:pt x="83" y="80"/>
                    </a:moveTo>
                    <a:cubicBezTo>
                      <a:pt x="48" y="80"/>
                      <a:pt x="48" y="80"/>
                      <a:pt x="48" y="80"/>
                    </a:cubicBezTo>
                    <a:cubicBezTo>
                      <a:pt x="48" y="79"/>
                      <a:pt x="48" y="77"/>
                      <a:pt x="48" y="76"/>
                    </a:cubicBezTo>
                    <a:cubicBezTo>
                      <a:pt x="48" y="75"/>
                      <a:pt x="48" y="73"/>
                      <a:pt x="48" y="72"/>
                    </a:cubicBezTo>
                    <a:cubicBezTo>
                      <a:pt x="83" y="72"/>
                      <a:pt x="83" y="72"/>
                      <a:pt x="83" y="72"/>
                    </a:cubicBezTo>
                    <a:cubicBezTo>
                      <a:pt x="85" y="72"/>
                      <a:pt x="87" y="74"/>
                      <a:pt x="87" y="76"/>
                    </a:cubicBezTo>
                    <a:cubicBezTo>
                      <a:pt x="87" y="78"/>
                      <a:pt x="85" y="80"/>
                      <a:pt x="83" y="80"/>
                    </a:cubicBezTo>
                    <a:close/>
                    <a:moveTo>
                      <a:pt x="29" y="89"/>
                    </a:moveTo>
                    <a:cubicBezTo>
                      <a:pt x="23" y="89"/>
                      <a:pt x="17" y="83"/>
                      <a:pt x="17" y="76"/>
                    </a:cubicBezTo>
                    <a:cubicBezTo>
                      <a:pt x="17" y="69"/>
                      <a:pt x="23" y="63"/>
                      <a:pt x="29" y="63"/>
                    </a:cubicBezTo>
                    <a:cubicBezTo>
                      <a:pt x="36" y="63"/>
                      <a:pt x="42" y="69"/>
                      <a:pt x="42" y="76"/>
                    </a:cubicBezTo>
                    <a:cubicBezTo>
                      <a:pt x="42" y="83"/>
                      <a:pt x="36" y="89"/>
                      <a:pt x="29" y="89"/>
                    </a:cubicBezTo>
                    <a:close/>
                    <a:moveTo>
                      <a:pt x="85" y="0"/>
                    </a:moveTo>
                    <a:cubicBezTo>
                      <a:pt x="19" y="0"/>
                      <a:pt x="19" y="0"/>
                      <a:pt x="19" y="0"/>
                    </a:cubicBezTo>
                    <a:cubicBezTo>
                      <a:pt x="9" y="0"/>
                      <a:pt x="0" y="8"/>
                      <a:pt x="0" y="19"/>
                    </a:cubicBezTo>
                    <a:cubicBezTo>
                      <a:pt x="0" y="84"/>
                      <a:pt x="0" y="84"/>
                      <a:pt x="0" y="84"/>
                    </a:cubicBezTo>
                    <a:cubicBezTo>
                      <a:pt x="0" y="95"/>
                      <a:pt x="9" y="103"/>
                      <a:pt x="19" y="103"/>
                    </a:cubicBezTo>
                    <a:cubicBezTo>
                      <a:pt x="85" y="103"/>
                      <a:pt x="85" y="103"/>
                      <a:pt x="85" y="103"/>
                    </a:cubicBezTo>
                    <a:cubicBezTo>
                      <a:pt x="95" y="103"/>
                      <a:pt x="103" y="95"/>
                      <a:pt x="103" y="84"/>
                    </a:cubicBezTo>
                    <a:cubicBezTo>
                      <a:pt x="103" y="19"/>
                      <a:pt x="103" y="19"/>
                      <a:pt x="103" y="19"/>
                    </a:cubicBezTo>
                    <a:cubicBezTo>
                      <a:pt x="103" y="8"/>
                      <a:pt x="95" y="0"/>
                      <a:pt x="85" y="0"/>
                    </a:cubicBezTo>
                    <a:close/>
                  </a:path>
                </a:pathLst>
              </a:custGeom>
              <a:solidFill>
                <a:schemeClr val="tx2"/>
              </a:solidFill>
              <a:ln>
                <a:noFill/>
              </a:ln>
            </p:spPr>
            <p:txBody>
              <a:bodyPr vert="horz" wrap="square" lIns="135467" tIns="67733" rIns="135467" bIns="67733" numCol="1" anchor="t" anchorCtr="0" compatLnSpc="1">
                <a:prstTxWarp prst="textNoShape">
                  <a:avLst/>
                </a:prstTxWarp>
              </a:bodyPr>
              <a:lstStyle/>
              <a:p>
                <a:endParaRPr lang="bg-BG" sz="2080"/>
              </a:p>
            </p:txBody>
          </p:sp>
        </p:grpSp>
        <p:sp>
          <p:nvSpPr>
            <p:cNvPr id="31" name="Rectangle 51"/>
            <p:cNvSpPr/>
            <p:nvPr/>
          </p:nvSpPr>
          <p:spPr>
            <a:xfrm>
              <a:off x="1836798" y="4150241"/>
              <a:ext cx="1406603" cy="400110"/>
            </a:xfrm>
            <a:prstGeom prst="rect">
              <a:avLst/>
            </a:prstGeom>
          </p:spPr>
          <p:txBody>
            <a:bodyPr wrap="none">
              <a:spAutoFit/>
            </a:bodyPr>
            <a:lstStyle/>
            <a:p>
              <a:pPr algn="r"/>
              <a:r>
                <a:rPr lang="en-US" sz="2000" b="1" dirty="0" err="1">
                  <a:solidFill>
                    <a:srgbClr val="7030A0"/>
                  </a:solidFill>
                  <a:latin typeface="+mj-lt"/>
                  <a:ea typeface="Open Sans Semibold" panose="020B0706030804020204" pitchFamily="34" charset="0"/>
                  <a:cs typeface="Open Sans Semibold" panose="020B0706030804020204" pitchFamily="34" charset="0"/>
                </a:rPr>
                <a:t>Información</a:t>
              </a:r>
              <a:endParaRPr lang="bg-BG" sz="2000" b="1" dirty="0">
                <a:solidFill>
                  <a:srgbClr val="7030A0"/>
                </a:solidFill>
                <a:latin typeface="+mj-lt"/>
                <a:ea typeface="Open Sans Semibold" panose="020B0706030804020204" pitchFamily="34" charset="0"/>
                <a:cs typeface="Open Sans Semibold" panose="020B0706030804020204" pitchFamily="34" charset="0"/>
              </a:endParaRPr>
            </a:p>
          </p:txBody>
        </p:sp>
        <p:sp>
          <p:nvSpPr>
            <p:cNvPr id="39" name="TextBox 56"/>
            <p:cNvSpPr txBox="1"/>
            <p:nvPr/>
          </p:nvSpPr>
          <p:spPr>
            <a:xfrm>
              <a:off x="445271" y="4241218"/>
              <a:ext cx="3442484" cy="1077218"/>
            </a:xfrm>
            <a:prstGeom prst="rect">
              <a:avLst/>
            </a:prstGeom>
            <a:noFill/>
          </p:spPr>
          <p:txBody>
            <a:bodyPr wrap="square" rtlCol="0">
              <a:spAutoFit/>
            </a:bodyPr>
            <a:lstStyle/>
            <a:p>
              <a:pPr algn="just"/>
              <a:endParaRPr lang="en-US" sz="1600" dirty="0">
                <a:solidFill>
                  <a:schemeClr val="accent3"/>
                </a:solidFill>
              </a:endParaRPr>
            </a:p>
            <a:p>
              <a:pPr algn="just"/>
              <a:r>
                <a:rPr lang="es-MX" sz="1600" b="1" dirty="0">
                  <a:solidFill>
                    <a:schemeClr val="tx1">
                      <a:lumMod val="65000"/>
                      <a:lumOff val="35000"/>
                    </a:schemeClr>
                  </a:solidFill>
                </a:rPr>
                <a:t>Integración con datos para el soporte de este proceso de digitalización así como información de </a:t>
              </a:r>
              <a:r>
                <a:rPr lang="es-MX" sz="1600" b="1" dirty="0" err="1">
                  <a:solidFill>
                    <a:schemeClr val="tx1">
                      <a:lumMod val="65000"/>
                      <a:lumOff val="35000"/>
                    </a:schemeClr>
                  </a:solidFill>
                </a:rPr>
                <a:t>analytics</a:t>
              </a:r>
              <a:endParaRPr lang="bg-BG" sz="1600" b="1" dirty="0">
                <a:solidFill>
                  <a:schemeClr val="tx1">
                    <a:lumMod val="65000"/>
                    <a:lumOff val="35000"/>
                  </a:schemeClr>
                </a:solidFill>
              </a:endParaRPr>
            </a:p>
          </p:txBody>
        </p:sp>
      </p:grpSp>
    </p:spTree>
    <p:extLst>
      <p:ext uri="{BB962C8B-B14F-4D97-AF65-F5344CB8AC3E}">
        <p14:creationId xmlns:p14="http://schemas.microsoft.com/office/powerpoint/2010/main" val="3560062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Effect transition="in" filter="fade">
                                      <p:cBhvr>
                                        <p:cTn id="9" dur="500"/>
                                        <p:tgtEl>
                                          <p:spTgt spid="11"/>
                                        </p:tgtEl>
                                      </p:cBhvr>
                                    </p:animEffect>
                                  </p:childTnLst>
                                </p:cTn>
                              </p:par>
                            </p:childTnLst>
                          </p:cTn>
                        </p:par>
                        <p:par>
                          <p:cTn id="10" fill="hold">
                            <p:stCondLst>
                              <p:cond delay="500"/>
                            </p:stCondLst>
                            <p:childTnLst>
                              <p:par>
                                <p:cTn id="11" presetID="26" presetClass="emph" presetSubtype="0" fill="hold" nodeType="afterEffect">
                                  <p:stCondLst>
                                    <p:cond delay="0"/>
                                  </p:stCondLst>
                                  <p:childTnLst>
                                    <p:animEffect transition="out" filter="fade">
                                      <p:cBhvr>
                                        <p:cTn id="12" dur="750" tmFilter="0, 0; .2, .5; .8, .5; 1, 0"/>
                                        <p:tgtEl>
                                          <p:spTgt spid="11"/>
                                        </p:tgtEl>
                                      </p:cBhvr>
                                    </p:animEffect>
                                    <p:animScale>
                                      <p:cBhvr>
                                        <p:cTn id="13" dur="375" autoRev="1" fill="hold"/>
                                        <p:tgtEl>
                                          <p:spTgt spid="11"/>
                                        </p:tgtEl>
                                      </p:cBhvr>
                                      <p:by x="105000" y="105000"/>
                                    </p:animScale>
                                  </p:childTnLst>
                                </p:cTn>
                              </p:par>
                              <p:par>
                                <p:cTn id="14" presetID="53" presetClass="entr" presetSubtype="16" fill="hold" nodeType="withEffect">
                                  <p:stCondLst>
                                    <p:cond delay="750"/>
                                  </p:stCondLst>
                                  <p:childTnLst>
                                    <p:set>
                                      <p:cBhvr>
                                        <p:cTn id="15" dur="1" fill="hold">
                                          <p:stCondLst>
                                            <p:cond delay="0"/>
                                          </p:stCondLst>
                                        </p:cTn>
                                        <p:tgtEl>
                                          <p:spTgt spid="14"/>
                                        </p:tgtEl>
                                        <p:attrNameLst>
                                          <p:attrName>style.visibility</p:attrName>
                                        </p:attrNameLst>
                                      </p:cBhvr>
                                      <p:to>
                                        <p:strVal val="visible"/>
                                      </p:to>
                                    </p:set>
                                    <p:anim calcmode="lin" valueType="num">
                                      <p:cBhvr>
                                        <p:cTn id="16" dur="500" fill="hold"/>
                                        <p:tgtEl>
                                          <p:spTgt spid="14"/>
                                        </p:tgtEl>
                                        <p:attrNameLst>
                                          <p:attrName>ppt_w</p:attrName>
                                        </p:attrNameLst>
                                      </p:cBhvr>
                                      <p:tavLst>
                                        <p:tav tm="0">
                                          <p:val>
                                            <p:fltVal val="0"/>
                                          </p:val>
                                        </p:tav>
                                        <p:tav tm="100000">
                                          <p:val>
                                            <p:strVal val="#ppt_w"/>
                                          </p:val>
                                        </p:tav>
                                      </p:tavLst>
                                    </p:anim>
                                    <p:anim calcmode="lin" valueType="num">
                                      <p:cBhvr>
                                        <p:cTn id="17" dur="500" fill="hold"/>
                                        <p:tgtEl>
                                          <p:spTgt spid="14"/>
                                        </p:tgtEl>
                                        <p:attrNameLst>
                                          <p:attrName>ppt_h</p:attrName>
                                        </p:attrNameLst>
                                      </p:cBhvr>
                                      <p:tavLst>
                                        <p:tav tm="0">
                                          <p:val>
                                            <p:fltVal val="0"/>
                                          </p:val>
                                        </p:tav>
                                        <p:tav tm="100000">
                                          <p:val>
                                            <p:strVal val="#ppt_h"/>
                                          </p:val>
                                        </p:tav>
                                      </p:tavLst>
                                    </p:anim>
                                    <p:animEffect transition="in" filter="fade">
                                      <p:cBhvr>
                                        <p:cTn id="18" dur="500"/>
                                        <p:tgtEl>
                                          <p:spTgt spid="14"/>
                                        </p:tgtEl>
                                      </p:cBhvr>
                                    </p:animEffect>
                                  </p:childTnLst>
                                </p:cTn>
                              </p:par>
                            </p:childTnLst>
                          </p:cTn>
                        </p:par>
                        <p:par>
                          <p:cTn id="19" fill="hold">
                            <p:stCondLst>
                              <p:cond delay="1750"/>
                            </p:stCondLst>
                            <p:childTnLst>
                              <p:par>
                                <p:cTn id="20" presetID="26" presetClass="emph" presetSubtype="0" fill="hold" nodeType="afterEffect">
                                  <p:stCondLst>
                                    <p:cond delay="250"/>
                                  </p:stCondLst>
                                  <p:childTnLst>
                                    <p:animEffect transition="out" filter="fade">
                                      <p:cBhvr>
                                        <p:cTn id="21" dur="750" tmFilter="0, 0; .2, .5; .8, .5; 1, 0"/>
                                        <p:tgtEl>
                                          <p:spTgt spid="14"/>
                                        </p:tgtEl>
                                      </p:cBhvr>
                                    </p:animEffect>
                                    <p:animScale>
                                      <p:cBhvr>
                                        <p:cTn id="22" dur="375" autoRev="1" fill="hold"/>
                                        <p:tgtEl>
                                          <p:spTgt spid="14"/>
                                        </p:tgtEl>
                                      </p:cBhvr>
                                      <p:by x="105000" y="105000"/>
                                    </p:animScale>
                                  </p:childTnLst>
                                </p:cTn>
                              </p:par>
                            </p:childTnLst>
                          </p:cTn>
                        </p:par>
                        <p:par>
                          <p:cTn id="23" fill="hold">
                            <p:stCondLst>
                              <p:cond delay="2750"/>
                            </p:stCondLst>
                            <p:childTnLst>
                              <p:par>
                                <p:cTn id="24" presetID="53" presetClass="entr" presetSubtype="16" fill="hold" nodeType="afterEffect">
                                  <p:stCondLst>
                                    <p:cond delay="0"/>
                                  </p:stCondLst>
                                  <p:childTnLst>
                                    <p:set>
                                      <p:cBhvr>
                                        <p:cTn id="25" dur="1" fill="hold">
                                          <p:stCondLst>
                                            <p:cond delay="0"/>
                                          </p:stCondLst>
                                        </p:cTn>
                                        <p:tgtEl>
                                          <p:spTgt spid="23"/>
                                        </p:tgtEl>
                                        <p:attrNameLst>
                                          <p:attrName>style.visibility</p:attrName>
                                        </p:attrNameLst>
                                      </p:cBhvr>
                                      <p:to>
                                        <p:strVal val="visible"/>
                                      </p:to>
                                    </p:set>
                                    <p:anim calcmode="lin" valueType="num">
                                      <p:cBhvr>
                                        <p:cTn id="26" dur="500" fill="hold"/>
                                        <p:tgtEl>
                                          <p:spTgt spid="23"/>
                                        </p:tgtEl>
                                        <p:attrNameLst>
                                          <p:attrName>ppt_w</p:attrName>
                                        </p:attrNameLst>
                                      </p:cBhvr>
                                      <p:tavLst>
                                        <p:tav tm="0">
                                          <p:val>
                                            <p:fltVal val="0"/>
                                          </p:val>
                                        </p:tav>
                                        <p:tav tm="100000">
                                          <p:val>
                                            <p:strVal val="#ppt_w"/>
                                          </p:val>
                                        </p:tav>
                                      </p:tavLst>
                                    </p:anim>
                                    <p:anim calcmode="lin" valueType="num">
                                      <p:cBhvr>
                                        <p:cTn id="27" dur="500" fill="hold"/>
                                        <p:tgtEl>
                                          <p:spTgt spid="23"/>
                                        </p:tgtEl>
                                        <p:attrNameLst>
                                          <p:attrName>ppt_h</p:attrName>
                                        </p:attrNameLst>
                                      </p:cBhvr>
                                      <p:tavLst>
                                        <p:tav tm="0">
                                          <p:val>
                                            <p:fltVal val="0"/>
                                          </p:val>
                                        </p:tav>
                                        <p:tav tm="100000">
                                          <p:val>
                                            <p:strVal val="#ppt_h"/>
                                          </p:val>
                                        </p:tav>
                                      </p:tavLst>
                                    </p:anim>
                                    <p:animEffect transition="in" filter="fade">
                                      <p:cBhvr>
                                        <p:cTn id="28" dur="500"/>
                                        <p:tgtEl>
                                          <p:spTgt spid="23"/>
                                        </p:tgtEl>
                                      </p:cBhvr>
                                    </p:animEffect>
                                  </p:childTnLst>
                                </p:cTn>
                              </p:par>
                            </p:childTnLst>
                          </p:cTn>
                        </p:par>
                        <p:par>
                          <p:cTn id="29" fill="hold">
                            <p:stCondLst>
                              <p:cond delay="3250"/>
                            </p:stCondLst>
                            <p:childTnLst>
                              <p:par>
                                <p:cTn id="30" presetID="26" presetClass="emph" presetSubtype="0" fill="hold" nodeType="afterEffect">
                                  <p:stCondLst>
                                    <p:cond delay="0"/>
                                  </p:stCondLst>
                                  <p:childTnLst>
                                    <p:animEffect transition="out" filter="fade">
                                      <p:cBhvr>
                                        <p:cTn id="31" dur="750" tmFilter="0, 0; .2, .5; .8, .5; 1, 0"/>
                                        <p:tgtEl>
                                          <p:spTgt spid="23"/>
                                        </p:tgtEl>
                                      </p:cBhvr>
                                    </p:animEffect>
                                    <p:animScale>
                                      <p:cBhvr>
                                        <p:cTn id="32" dur="375" autoRev="1" fill="hold"/>
                                        <p:tgtEl>
                                          <p:spTgt spid="23"/>
                                        </p:tgtEl>
                                      </p:cBhvr>
                                      <p:by x="105000" y="105000"/>
                                    </p:animScale>
                                  </p:childTnLst>
                                </p:cTn>
                              </p:par>
                              <p:par>
                                <p:cTn id="33" presetID="53" presetClass="entr" presetSubtype="16" fill="hold" nodeType="withEffect">
                                  <p:stCondLst>
                                    <p:cond delay="1000"/>
                                  </p:stCondLst>
                                  <p:childTnLst>
                                    <p:set>
                                      <p:cBhvr>
                                        <p:cTn id="34" dur="1" fill="hold">
                                          <p:stCondLst>
                                            <p:cond delay="0"/>
                                          </p:stCondLst>
                                        </p:cTn>
                                        <p:tgtEl>
                                          <p:spTgt spid="24"/>
                                        </p:tgtEl>
                                        <p:attrNameLst>
                                          <p:attrName>style.visibility</p:attrName>
                                        </p:attrNameLst>
                                      </p:cBhvr>
                                      <p:to>
                                        <p:strVal val="visible"/>
                                      </p:to>
                                    </p:set>
                                    <p:anim calcmode="lin" valueType="num">
                                      <p:cBhvr>
                                        <p:cTn id="35" dur="500" fill="hold"/>
                                        <p:tgtEl>
                                          <p:spTgt spid="24"/>
                                        </p:tgtEl>
                                        <p:attrNameLst>
                                          <p:attrName>ppt_w</p:attrName>
                                        </p:attrNameLst>
                                      </p:cBhvr>
                                      <p:tavLst>
                                        <p:tav tm="0">
                                          <p:val>
                                            <p:fltVal val="0"/>
                                          </p:val>
                                        </p:tav>
                                        <p:tav tm="100000">
                                          <p:val>
                                            <p:strVal val="#ppt_w"/>
                                          </p:val>
                                        </p:tav>
                                      </p:tavLst>
                                    </p:anim>
                                    <p:anim calcmode="lin" valueType="num">
                                      <p:cBhvr>
                                        <p:cTn id="36" dur="500" fill="hold"/>
                                        <p:tgtEl>
                                          <p:spTgt spid="24"/>
                                        </p:tgtEl>
                                        <p:attrNameLst>
                                          <p:attrName>ppt_h</p:attrName>
                                        </p:attrNameLst>
                                      </p:cBhvr>
                                      <p:tavLst>
                                        <p:tav tm="0">
                                          <p:val>
                                            <p:fltVal val="0"/>
                                          </p:val>
                                        </p:tav>
                                        <p:tav tm="100000">
                                          <p:val>
                                            <p:strVal val="#ppt_h"/>
                                          </p:val>
                                        </p:tav>
                                      </p:tavLst>
                                    </p:anim>
                                    <p:animEffect transition="in" filter="fade">
                                      <p:cBhvr>
                                        <p:cTn id="37" dur="500"/>
                                        <p:tgtEl>
                                          <p:spTgt spid="24"/>
                                        </p:tgtEl>
                                      </p:cBhvr>
                                    </p:animEffect>
                                  </p:childTnLst>
                                </p:cTn>
                              </p:par>
                            </p:childTnLst>
                          </p:cTn>
                        </p:par>
                        <p:par>
                          <p:cTn id="38" fill="hold">
                            <p:stCondLst>
                              <p:cond delay="4750"/>
                            </p:stCondLst>
                            <p:childTnLst>
                              <p:par>
                                <p:cTn id="39" presetID="26" presetClass="emph" presetSubtype="0" fill="hold" nodeType="afterEffect">
                                  <p:stCondLst>
                                    <p:cond delay="0"/>
                                  </p:stCondLst>
                                  <p:childTnLst>
                                    <p:animEffect transition="out" filter="fade">
                                      <p:cBhvr>
                                        <p:cTn id="40" dur="750" tmFilter="0, 0; .2, .5; .8, .5; 1, 0"/>
                                        <p:tgtEl>
                                          <p:spTgt spid="24"/>
                                        </p:tgtEl>
                                      </p:cBhvr>
                                    </p:animEffect>
                                    <p:animScale>
                                      <p:cBhvr>
                                        <p:cTn id="41" dur="375" autoRev="1" fill="hold"/>
                                        <p:tgtEl>
                                          <p:spTgt spid="2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 name="Imagen 63" descr="Confidencial.png">
            <a:extLst>
              <a:ext uri="{FF2B5EF4-FFF2-40B4-BE49-F238E27FC236}">
                <a16:creationId xmlns:a16="http://schemas.microsoft.com/office/drawing/2014/main" id="{67D78D86-F592-4B7B-B5AE-7F2ACE3D6F9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4453" y="6368145"/>
            <a:ext cx="252843" cy="279899"/>
          </a:xfrm>
          <a:prstGeom prst="rect">
            <a:avLst/>
          </a:prstGeom>
        </p:spPr>
      </p:pic>
      <p:grpSp>
        <p:nvGrpSpPr>
          <p:cNvPr id="25" name="Grupo 24">
            <a:extLst>
              <a:ext uri="{FF2B5EF4-FFF2-40B4-BE49-F238E27FC236}">
                <a16:creationId xmlns:a16="http://schemas.microsoft.com/office/drawing/2014/main" id="{0920747F-CE99-4454-B3B9-288C25E200C1}"/>
              </a:ext>
            </a:extLst>
          </p:cNvPr>
          <p:cNvGrpSpPr/>
          <p:nvPr/>
        </p:nvGrpSpPr>
        <p:grpSpPr>
          <a:xfrm>
            <a:off x="8311721" y="126477"/>
            <a:ext cx="3697723" cy="902256"/>
            <a:chOff x="148171" y="698514"/>
            <a:chExt cx="2773292" cy="676692"/>
          </a:xfrm>
        </p:grpSpPr>
        <p:pic>
          <p:nvPicPr>
            <p:cNvPr id="26" name="Imagen 25">
              <a:extLst>
                <a:ext uri="{FF2B5EF4-FFF2-40B4-BE49-F238E27FC236}">
                  <a16:creationId xmlns:a16="http://schemas.microsoft.com/office/drawing/2014/main" id="{E78143C7-DD16-4819-B60C-68A37FD0F9F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8171" y="698514"/>
              <a:ext cx="1331640" cy="586060"/>
            </a:xfrm>
            <a:prstGeom prst="rect">
              <a:avLst/>
            </a:prstGeom>
          </p:spPr>
        </p:pic>
        <p:pic>
          <p:nvPicPr>
            <p:cNvPr id="27" name="Imagen 26">
              <a:extLst>
                <a:ext uri="{FF2B5EF4-FFF2-40B4-BE49-F238E27FC236}">
                  <a16:creationId xmlns:a16="http://schemas.microsoft.com/office/drawing/2014/main" id="{6D0B02EA-465B-4E88-9F74-1A33932C49A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89441" y="747264"/>
              <a:ext cx="1432022" cy="627942"/>
            </a:xfrm>
            <a:prstGeom prst="rect">
              <a:avLst/>
            </a:prstGeom>
          </p:spPr>
        </p:pic>
      </p:grpSp>
      <p:sp>
        <p:nvSpPr>
          <p:cNvPr id="29" name="Rectángulo 28">
            <a:extLst>
              <a:ext uri="{FF2B5EF4-FFF2-40B4-BE49-F238E27FC236}">
                <a16:creationId xmlns:a16="http://schemas.microsoft.com/office/drawing/2014/main" id="{24E65323-E125-4021-8726-65D09E6289A6}"/>
              </a:ext>
            </a:extLst>
          </p:cNvPr>
          <p:cNvSpPr/>
          <p:nvPr/>
        </p:nvSpPr>
        <p:spPr>
          <a:xfrm>
            <a:off x="8311722" y="5733256"/>
            <a:ext cx="3880279" cy="1124744"/>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sz="2400" dirty="0"/>
          </a:p>
        </p:txBody>
      </p:sp>
      <p:sp>
        <p:nvSpPr>
          <p:cNvPr id="36" name="Título 5">
            <a:extLst>
              <a:ext uri="{FF2B5EF4-FFF2-40B4-BE49-F238E27FC236}">
                <a16:creationId xmlns:a16="http://schemas.microsoft.com/office/drawing/2014/main" id="{44D67608-5BA5-4E6D-A7F3-3832395E558E}"/>
              </a:ext>
            </a:extLst>
          </p:cNvPr>
          <p:cNvSpPr txBox="1">
            <a:spLocks/>
          </p:cNvSpPr>
          <p:nvPr/>
        </p:nvSpPr>
        <p:spPr>
          <a:xfrm>
            <a:off x="335360" y="452723"/>
            <a:ext cx="10426621" cy="480000"/>
          </a:xfrm>
          <a:prstGeom prst="rect">
            <a:avLst/>
          </a:prstGeom>
        </p:spPr>
        <p:txBody>
          <a:bodyPr vert="horz" lIns="0" tIns="0" rIns="0" bIns="0" rtlCol="0" anchor="t" anchorCtr="0">
            <a:noAutofit/>
          </a:bodyPr>
          <a:lstStyle>
            <a:lvl1pPr algn="l" defTabSz="685800" rtl="0" eaLnBrk="1" latinLnBrk="0" hangingPunct="1">
              <a:lnSpc>
                <a:spcPct val="90000"/>
              </a:lnSpc>
              <a:spcBef>
                <a:spcPct val="0"/>
              </a:spcBef>
              <a:buNone/>
              <a:defRPr sz="3000" kern="1200">
                <a:solidFill>
                  <a:schemeClr val="accent1"/>
                </a:solidFill>
                <a:latin typeface="+mj-lt"/>
                <a:ea typeface="+mj-ea"/>
                <a:cs typeface="+mj-cs"/>
              </a:defRPr>
            </a:lvl1pPr>
          </a:lstStyle>
          <a:p>
            <a:r>
              <a:rPr lang="es-AR" sz="3200" dirty="0">
                <a:latin typeface="+mn-lt"/>
              </a:rPr>
              <a:t>WS Integral (Modular)</a:t>
            </a:r>
          </a:p>
        </p:txBody>
      </p:sp>
      <p:sp>
        <p:nvSpPr>
          <p:cNvPr id="37" name="Rectángulo redondeado 66">
            <a:extLst>
              <a:ext uri="{FF2B5EF4-FFF2-40B4-BE49-F238E27FC236}">
                <a16:creationId xmlns:a16="http://schemas.microsoft.com/office/drawing/2014/main" id="{8E975E67-06AD-4B4C-9C81-EAC334BB06C9}"/>
              </a:ext>
            </a:extLst>
          </p:cNvPr>
          <p:cNvSpPr/>
          <p:nvPr/>
        </p:nvSpPr>
        <p:spPr>
          <a:xfrm flipV="1">
            <a:off x="0" y="932721"/>
            <a:ext cx="8304245" cy="60959"/>
          </a:xfrm>
          <a:prstGeom prst="roundRect">
            <a:avLst/>
          </a:prstGeom>
          <a:gradFill>
            <a:gsLst>
              <a:gs pos="0">
                <a:srgbClr val="8E3881"/>
              </a:gs>
              <a:gs pos="100000">
                <a:srgbClr val="244E95"/>
              </a:gs>
            </a:gsLst>
            <a:lin ang="600000" scaled="0"/>
          </a:gra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20" name="object 4"/>
          <p:cNvSpPr txBox="1"/>
          <p:nvPr/>
        </p:nvSpPr>
        <p:spPr>
          <a:xfrm>
            <a:off x="7056364" y="1811204"/>
            <a:ext cx="4949264" cy="4114075"/>
          </a:xfrm>
          <a:prstGeom prst="rect">
            <a:avLst/>
          </a:prstGeom>
        </p:spPr>
        <p:txBody>
          <a:bodyPr vert="horz" wrap="square" lIns="0" tIns="0" rIns="0" bIns="0" rtlCol="0">
            <a:spAutoFit/>
          </a:bodyPr>
          <a:lstStyle/>
          <a:p>
            <a:pPr marL="12700" defTabSz="914377">
              <a:spcBef>
                <a:spcPts val="600"/>
              </a:spcBef>
              <a:defRPr/>
            </a:pPr>
            <a:r>
              <a:rPr lang="es-ES" sz="1867" b="1" dirty="0">
                <a:solidFill>
                  <a:srgbClr val="702784"/>
                </a:solidFill>
                <a:latin typeface="Arial "/>
              </a:rPr>
              <a:t>Beneficios para nuestros clientes</a:t>
            </a:r>
          </a:p>
          <a:p>
            <a:pPr marL="12700" defTabSz="914377">
              <a:spcBef>
                <a:spcPts val="600"/>
              </a:spcBef>
              <a:defRPr/>
            </a:pPr>
            <a:endParaRPr lang="es-ES" sz="1867" b="1" dirty="0">
              <a:solidFill>
                <a:srgbClr val="702784"/>
              </a:solidFill>
              <a:latin typeface="Arial "/>
            </a:endParaRPr>
          </a:p>
          <a:p>
            <a:pPr marL="241294" marR="5080" indent="-228594" defTabSz="914377">
              <a:spcBef>
                <a:spcPts val="600"/>
              </a:spcBef>
              <a:spcAft>
                <a:spcPts val="600"/>
              </a:spcAft>
              <a:buFont typeface="Wingdings" panose="05000000000000000000" pitchFamily="2" charset="2"/>
              <a:buChar char="ü"/>
              <a:defRPr/>
            </a:pPr>
            <a:r>
              <a:rPr lang="es-ES" sz="1600" dirty="0">
                <a:solidFill>
                  <a:srgbClr val="5B5B5E"/>
                </a:solidFill>
                <a:latin typeface="Arial" panose="020B0604020202020204" pitchFamily="34" charset="0"/>
                <a:cs typeface="Arial" panose="020B0604020202020204" pitchFamily="34" charset="0"/>
              </a:rPr>
              <a:t>WS Integral con información más completa</a:t>
            </a:r>
          </a:p>
          <a:p>
            <a:pPr marL="241294" marR="5080" indent="-228594" defTabSz="914377">
              <a:spcBef>
                <a:spcPts val="600"/>
              </a:spcBef>
              <a:spcAft>
                <a:spcPts val="600"/>
              </a:spcAft>
              <a:buFont typeface="Wingdings" panose="05000000000000000000" pitchFamily="2" charset="2"/>
              <a:buChar char="ü"/>
              <a:defRPr/>
            </a:pPr>
            <a:r>
              <a:rPr lang="es-ES" sz="1600" b="1" dirty="0">
                <a:solidFill>
                  <a:srgbClr val="5B5B5E"/>
                </a:solidFill>
                <a:latin typeface="Arial" panose="020B0604020202020204" pitchFamily="34" charset="0"/>
                <a:cs typeface="Arial" panose="020B0604020202020204" pitchFamily="34" charset="0"/>
              </a:rPr>
              <a:t>Precio S/. 9,900 + IGV</a:t>
            </a:r>
          </a:p>
          <a:p>
            <a:pPr marL="241294" marR="5080" indent="-228594" defTabSz="914377">
              <a:spcBef>
                <a:spcPts val="600"/>
              </a:spcBef>
              <a:spcAft>
                <a:spcPts val="600"/>
              </a:spcAft>
              <a:buFont typeface="Wingdings" panose="05000000000000000000" pitchFamily="2" charset="2"/>
              <a:buChar char="ü"/>
              <a:defRPr/>
            </a:pPr>
            <a:r>
              <a:rPr lang="es-ES" sz="1600" dirty="0">
                <a:solidFill>
                  <a:srgbClr val="5B5B5E"/>
                </a:solidFill>
                <a:latin typeface="Arial" panose="020B0604020202020204" pitchFamily="34" charset="0"/>
                <a:cs typeface="Arial" panose="020B0604020202020204" pitchFamily="34" charset="0"/>
              </a:rPr>
              <a:t>Opción Modular a fin que cliente elija la información que necesita</a:t>
            </a:r>
          </a:p>
          <a:p>
            <a:pPr marL="850879" marR="5080" lvl="1" indent="-228594" defTabSz="914377">
              <a:spcBef>
                <a:spcPts val="600"/>
              </a:spcBef>
              <a:spcAft>
                <a:spcPts val="600"/>
              </a:spcAft>
              <a:buFont typeface="Wingdings" panose="05000000000000000000" pitchFamily="2" charset="2"/>
              <a:buChar char="ü"/>
              <a:defRPr/>
            </a:pPr>
            <a:r>
              <a:rPr lang="es-ES" sz="1600" b="1" dirty="0">
                <a:solidFill>
                  <a:srgbClr val="5B5B5E"/>
                </a:solidFill>
                <a:latin typeface="Arial" panose="020B0604020202020204" pitchFamily="34" charset="0"/>
                <a:cs typeface="Arial" panose="020B0604020202020204" pitchFamily="34" charset="0"/>
              </a:rPr>
              <a:t>Precio Módulo por cada módulo: 3, 7 y 8 S/. 2,500 +IGV</a:t>
            </a:r>
          </a:p>
          <a:p>
            <a:pPr marL="850879" marR="5080" lvl="1" indent="-228594" defTabSz="914377">
              <a:spcBef>
                <a:spcPts val="600"/>
              </a:spcBef>
              <a:spcAft>
                <a:spcPts val="600"/>
              </a:spcAft>
              <a:buFont typeface="Wingdings" panose="05000000000000000000" pitchFamily="2" charset="2"/>
              <a:buChar char="ü"/>
              <a:defRPr/>
            </a:pPr>
            <a:r>
              <a:rPr lang="es-ES" sz="1600" b="1" dirty="0">
                <a:solidFill>
                  <a:srgbClr val="5B5B5E"/>
                </a:solidFill>
                <a:latin typeface="Arial" panose="020B0604020202020204" pitchFamily="34" charset="0"/>
                <a:cs typeface="Arial" panose="020B0604020202020204" pitchFamily="34" charset="0"/>
              </a:rPr>
              <a:t>Precio por cada Módulo restante: S/. 1,000 + IGV</a:t>
            </a:r>
          </a:p>
          <a:p>
            <a:pPr marL="241294" marR="5080" indent="-228594" defTabSz="914377">
              <a:spcBef>
                <a:spcPts val="600"/>
              </a:spcBef>
              <a:spcAft>
                <a:spcPts val="600"/>
              </a:spcAft>
              <a:buFont typeface="Wingdings" panose="05000000000000000000" pitchFamily="2" charset="2"/>
              <a:buChar char="ü"/>
              <a:defRPr/>
            </a:pPr>
            <a:r>
              <a:rPr lang="es-ES" sz="1600" dirty="0">
                <a:solidFill>
                  <a:srgbClr val="5B5B5E"/>
                </a:solidFill>
                <a:latin typeface="Arial" panose="020B0604020202020204" pitchFamily="34" charset="0"/>
                <a:cs typeface="Arial" panose="020B0604020202020204" pitchFamily="34" charset="0"/>
              </a:rPr>
              <a:t>Tiempo estimado 5 días</a:t>
            </a:r>
          </a:p>
          <a:p>
            <a:pPr marL="241294" marR="5080" indent="-228594" defTabSz="914377">
              <a:spcBef>
                <a:spcPts val="600"/>
              </a:spcBef>
              <a:spcAft>
                <a:spcPts val="600"/>
              </a:spcAft>
              <a:buFont typeface="Wingdings" panose="05000000000000000000" pitchFamily="2" charset="2"/>
              <a:buChar char="ü"/>
              <a:defRPr/>
            </a:pPr>
            <a:r>
              <a:rPr lang="es-ES" sz="1600" dirty="0">
                <a:solidFill>
                  <a:srgbClr val="5B5B5E"/>
                </a:solidFill>
                <a:latin typeface="Arial" panose="020B0604020202020204" pitchFamily="34" charset="0"/>
                <a:cs typeface="Arial" panose="020B0604020202020204" pitchFamily="34" charset="0"/>
              </a:rPr>
              <a:t>Disponible como servicios SOAP y REST</a:t>
            </a:r>
          </a:p>
        </p:txBody>
      </p:sp>
      <p:graphicFrame>
        <p:nvGraphicFramePr>
          <p:cNvPr id="6" name="Diagrama 5">
            <a:extLst>
              <a:ext uri="{FF2B5EF4-FFF2-40B4-BE49-F238E27FC236}">
                <a16:creationId xmlns:a16="http://schemas.microsoft.com/office/drawing/2014/main" id="{E1EC7ED6-8E32-4590-9F76-0C5EF9AD86FD}"/>
              </a:ext>
            </a:extLst>
          </p:cNvPr>
          <p:cNvGraphicFramePr/>
          <p:nvPr/>
        </p:nvGraphicFramePr>
        <p:xfrm>
          <a:off x="-497925" y="1612462"/>
          <a:ext cx="8064897" cy="467184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28" name="object 8">
            <a:extLst>
              <a:ext uri="{FF2B5EF4-FFF2-40B4-BE49-F238E27FC236}">
                <a16:creationId xmlns:a16="http://schemas.microsoft.com/office/drawing/2014/main" id="{9EEA693D-61BD-42C5-ADBA-89E2CD2B9339}"/>
              </a:ext>
            </a:extLst>
          </p:cNvPr>
          <p:cNvSpPr/>
          <p:nvPr/>
        </p:nvSpPr>
        <p:spPr>
          <a:xfrm>
            <a:off x="3083912" y="1409783"/>
            <a:ext cx="450613" cy="474704"/>
          </a:xfrm>
          <a:custGeom>
            <a:avLst/>
            <a:gdLst/>
            <a:ahLst/>
            <a:cxnLst/>
            <a:rect l="l" t="t" r="r" b="b"/>
            <a:pathLst>
              <a:path w="533400" h="533400">
                <a:moveTo>
                  <a:pt x="266509" y="0"/>
                </a:moveTo>
                <a:lnTo>
                  <a:pt x="218666" y="4301"/>
                </a:lnTo>
                <a:lnTo>
                  <a:pt x="173611" y="16700"/>
                </a:lnTo>
                <a:lnTo>
                  <a:pt x="132102" y="36439"/>
                </a:lnTo>
                <a:lnTo>
                  <a:pt x="94898" y="62757"/>
                </a:lnTo>
                <a:lnTo>
                  <a:pt x="62757" y="94898"/>
                </a:lnTo>
                <a:lnTo>
                  <a:pt x="36439" y="132102"/>
                </a:lnTo>
                <a:lnTo>
                  <a:pt x="16700" y="173611"/>
                </a:lnTo>
                <a:lnTo>
                  <a:pt x="4301" y="218666"/>
                </a:lnTo>
                <a:lnTo>
                  <a:pt x="0" y="266509"/>
                </a:lnTo>
                <a:lnTo>
                  <a:pt x="4301" y="314352"/>
                </a:lnTo>
                <a:lnTo>
                  <a:pt x="16700" y="359407"/>
                </a:lnTo>
                <a:lnTo>
                  <a:pt x="36439" y="400916"/>
                </a:lnTo>
                <a:lnTo>
                  <a:pt x="62757" y="438120"/>
                </a:lnTo>
                <a:lnTo>
                  <a:pt x="94898" y="470261"/>
                </a:lnTo>
                <a:lnTo>
                  <a:pt x="132102" y="496579"/>
                </a:lnTo>
                <a:lnTo>
                  <a:pt x="173611" y="516318"/>
                </a:lnTo>
                <a:lnTo>
                  <a:pt x="218666" y="528717"/>
                </a:lnTo>
                <a:lnTo>
                  <a:pt x="266509" y="533018"/>
                </a:lnTo>
                <a:lnTo>
                  <a:pt x="314352" y="528717"/>
                </a:lnTo>
                <a:lnTo>
                  <a:pt x="359407" y="516318"/>
                </a:lnTo>
                <a:lnTo>
                  <a:pt x="400916" y="496579"/>
                </a:lnTo>
                <a:lnTo>
                  <a:pt x="438120" y="470261"/>
                </a:lnTo>
                <a:lnTo>
                  <a:pt x="470261" y="438120"/>
                </a:lnTo>
                <a:lnTo>
                  <a:pt x="496579" y="400916"/>
                </a:lnTo>
                <a:lnTo>
                  <a:pt x="516318" y="359407"/>
                </a:lnTo>
                <a:lnTo>
                  <a:pt x="528717" y="314352"/>
                </a:lnTo>
                <a:lnTo>
                  <a:pt x="533019" y="266509"/>
                </a:lnTo>
                <a:lnTo>
                  <a:pt x="528717" y="218666"/>
                </a:lnTo>
                <a:lnTo>
                  <a:pt x="516318" y="173611"/>
                </a:lnTo>
                <a:lnTo>
                  <a:pt x="496579" y="132102"/>
                </a:lnTo>
                <a:lnTo>
                  <a:pt x="470261" y="94898"/>
                </a:lnTo>
                <a:lnTo>
                  <a:pt x="438120" y="62757"/>
                </a:lnTo>
                <a:lnTo>
                  <a:pt x="400916" y="36439"/>
                </a:lnTo>
                <a:lnTo>
                  <a:pt x="359407" y="16700"/>
                </a:lnTo>
                <a:lnTo>
                  <a:pt x="314352" y="4301"/>
                </a:lnTo>
                <a:lnTo>
                  <a:pt x="266509" y="0"/>
                </a:lnTo>
                <a:close/>
              </a:path>
            </a:pathLst>
          </a:custGeom>
          <a:solidFill>
            <a:schemeClr val="accent1">
              <a:lumMod val="60000"/>
              <a:lumOff val="40000"/>
            </a:schemeClr>
          </a:solidFill>
          <a:ln w="57150">
            <a:solidFill>
              <a:schemeClr val="bg1"/>
            </a:solidFill>
          </a:ln>
        </p:spPr>
        <p:txBody>
          <a:bodyPr wrap="square" lIns="0" tIns="0" rIns="0" bIns="0" rtlCol="0"/>
          <a:lstStyle/>
          <a:p>
            <a:pPr algn="ctr" defTabSz="914377">
              <a:defRPr/>
            </a:pPr>
            <a:r>
              <a:rPr lang="es-MX" sz="2667" dirty="0">
                <a:solidFill>
                  <a:prstClr val="white"/>
                </a:solidFill>
                <a:latin typeface="Calibri"/>
              </a:rPr>
              <a:t>1</a:t>
            </a:r>
            <a:endParaRPr sz="1400" dirty="0">
              <a:solidFill>
                <a:prstClr val="white"/>
              </a:solidFill>
              <a:latin typeface="Calibri"/>
            </a:endParaRPr>
          </a:p>
        </p:txBody>
      </p:sp>
      <p:sp>
        <p:nvSpPr>
          <p:cNvPr id="30" name="object 8">
            <a:extLst>
              <a:ext uri="{FF2B5EF4-FFF2-40B4-BE49-F238E27FC236}">
                <a16:creationId xmlns:a16="http://schemas.microsoft.com/office/drawing/2014/main" id="{7F936DBC-2ED7-4F4D-9C17-5BF917E50ED1}"/>
              </a:ext>
            </a:extLst>
          </p:cNvPr>
          <p:cNvSpPr/>
          <p:nvPr/>
        </p:nvSpPr>
        <p:spPr>
          <a:xfrm>
            <a:off x="4766875" y="1848820"/>
            <a:ext cx="450613" cy="474704"/>
          </a:xfrm>
          <a:custGeom>
            <a:avLst/>
            <a:gdLst/>
            <a:ahLst/>
            <a:cxnLst/>
            <a:rect l="l" t="t" r="r" b="b"/>
            <a:pathLst>
              <a:path w="533400" h="533400">
                <a:moveTo>
                  <a:pt x="266509" y="0"/>
                </a:moveTo>
                <a:lnTo>
                  <a:pt x="218666" y="4301"/>
                </a:lnTo>
                <a:lnTo>
                  <a:pt x="173611" y="16700"/>
                </a:lnTo>
                <a:lnTo>
                  <a:pt x="132102" y="36439"/>
                </a:lnTo>
                <a:lnTo>
                  <a:pt x="94898" y="62757"/>
                </a:lnTo>
                <a:lnTo>
                  <a:pt x="62757" y="94898"/>
                </a:lnTo>
                <a:lnTo>
                  <a:pt x="36439" y="132102"/>
                </a:lnTo>
                <a:lnTo>
                  <a:pt x="16700" y="173611"/>
                </a:lnTo>
                <a:lnTo>
                  <a:pt x="4301" y="218666"/>
                </a:lnTo>
                <a:lnTo>
                  <a:pt x="0" y="266509"/>
                </a:lnTo>
                <a:lnTo>
                  <a:pt x="4301" y="314352"/>
                </a:lnTo>
                <a:lnTo>
                  <a:pt x="16700" y="359407"/>
                </a:lnTo>
                <a:lnTo>
                  <a:pt x="36439" y="400916"/>
                </a:lnTo>
                <a:lnTo>
                  <a:pt x="62757" y="438120"/>
                </a:lnTo>
                <a:lnTo>
                  <a:pt x="94898" y="470261"/>
                </a:lnTo>
                <a:lnTo>
                  <a:pt x="132102" y="496579"/>
                </a:lnTo>
                <a:lnTo>
                  <a:pt x="173611" y="516318"/>
                </a:lnTo>
                <a:lnTo>
                  <a:pt x="218666" y="528717"/>
                </a:lnTo>
                <a:lnTo>
                  <a:pt x="266509" y="533018"/>
                </a:lnTo>
                <a:lnTo>
                  <a:pt x="314352" y="528717"/>
                </a:lnTo>
                <a:lnTo>
                  <a:pt x="359407" y="516318"/>
                </a:lnTo>
                <a:lnTo>
                  <a:pt x="400916" y="496579"/>
                </a:lnTo>
                <a:lnTo>
                  <a:pt x="438120" y="470261"/>
                </a:lnTo>
                <a:lnTo>
                  <a:pt x="470261" y="438120"/>
                </a:lnTo>
                <a:lnTo>
                  <a:pt x="496579" y="400916"/>
                </a:lnTo>
                <a:lnTo>
                  <a:pt x="516318" y="359407"/>
                </a:lnTo>
                <a:lnTo>
                  <a:pt x="528717" y="314352"/>
                </a:lnTo>
                <a:lnTo>
                  <a:pt x="533019" y="266509"/>
                </a:lnTo>
                <a:lnTo>
                  <a:pt x="528717" y="218666"/>
                </a:lnTo>
                <a:lnTo>
                  <a:pt x="516318" y="173611"/>
                </a:lnTo>
                <a:lnTo>
                  <a:pt x="496579" y="132102"/>
                </a:lnTo>
                <a:lnTo>
                  <a:pt x="470261" y="94898"/>
                </a:lnTo>
                <a:lnTo>
                  <a:pt x="438120" y="62757"/>
                </a:lnTo>
                <a:lnTo>
                  <a:pt x="400916" y="36439"/>
                </a:lnTo>
                <a:lnTo>
                  <a:pt x="359407" y="16700"/>
                </a:lnTo>
                <a:lnTo>
                  <a:pt x="314352" y="4301"/>
                </a:lnTo>
                <a:lnTo>
                  <a:pt x="266509" y="0"/>
                </a:lnTo>
                <a:close/>
              </a:path>
            </a:pathLst>
          </a:custGeom>
          <a:solidFill>
            <a:schemeClr val="accent1">
              <a:lumMod val="60000"/>
              <a:lumOff val="40000"/>
            </a:schemeClr>
          </a:solidFill>
          <a:ln w="57150">
            <a:solidFill>
              <a:schemeClr val="bg1"/>
            </a:solidFill>
          </a:ln>
        </p:spPr>
        <p:txBody>
          <a:bodyPr wrap="square" lIns="0" tIns="0" rIns="0" bIns="0" rtlCol="0"/>
          <a:lstStyle/>
          <a:p>
            <a:pPr algn="ctr" defTabSz="914377">
              <a:defRPr/>
            </a:pPr>
            <a:r>
              <a:rPr lang="es-MX" sz="2667" dirty="0">
                <a:solidFill>
                  <a:prstClr val="white"/>
                </a:solidFill>
                <a:latin typeface="Calibri"/>
              </a:rPr>
              <a:t>2</a:t>
            </a:r>
            <a:endParaRPr sz="1400" dirty="0">
              <a:solidFill>
                <a:prstClr val="white"/>
              </a:solidFill>
              <a:latin typeface="Calibri"/>
            </a:endParaRPr>
          </a:p>
        </p:txBody>
      </p:sp>
      <p:sp>
        <p:nvSpPr>
          <p:cNvPr id="31" name="object 8">
            <a:extLst>
              <a:ext uri="{FF2B5EF4-FFF2-40B4-BE49-F238E27FC236}">
                <a16:creationId xmlns:a16="http://schemas.microsoft.com/office/drawing/2014/main" id="{04DC9A80-E5FD-4FA3-9FB6-70BB24A7C8E8}"/>
              </a:ext>
            </a:extLst>
          </p:cNvPr>
          <p:cNvSpPr/>
          <p:nvPr/>
        </p:nvSpPr>
        <p:spPr>
          <a:xfrm>
            <a:off x="5640870" y="3347020"/>
            <a:ext cx="450613" cy="474704"/>
          </a:xfrm>
          <a:custGeom>
            <a:avLst/>
            <a:gdLst/>
            <a:ahLst/>
            <a:cxnLst/>
            <a:rect l="l" t="t" r="r" b="b"/>
            <a:pathLst>
              <a:path w="533400" h="533400">
                <a:moveTo>
                  <a:pt x="266509" y="0"/>
                </a:moveTo>
                <a:lnTo>
                  <a:pt x="218666" y="4301"/>
                </a:lnTo>
                <a:lnTo>
                  <a:pt x="173611" y="16700"/>
                </a:lnTo>
                <a:lnTo>
                  <a:pt x="132102" y="36439"/>
                </a:lnTo>
                <a:lnTo>
                  <a:pt x="94898" y="62757"/>
                </a:lnTo>
                <a:lnTo>
                  <a:pt x="62757" y="94898"/>
                </a:lnTo>
                <a:lnTo>
                  <a:pt x="36439" y="132102"/>
                </a:lnTo>
                <a:lnTo>
                  <a:pt x="16700" y="173611"/>
                </a:lnTo>
                <a:lnTo>
                  <a:pt x="4301" y="218666"/>
                </a:lnTo>
                <a:lnTo>
                  <a:pt x="0" y="266509"/>
                </a:lnTo>
                <a:lnTo>
                  <a:pt x="4301" y="314352"/>
                </a:lnTo>
                <a:lnTo>
                  <a:pt x="16700" y="359407"/>
                </a:lnTo>
                <a:lnTo>
                  <a:pt x="36439" y="400916"/>
                </a:lnTo>
                <a:lnTo>
                  <a:pt x="62757" y="438120"/>
                </a:lnTo>
                <a:lnTo>
                  <a:pt x="94898" y="470261"/>
                </a:lnTo>
                <a:lnTo>
                  <a:pt x="132102" y="496579"/>
                </a:lnTo>
                <a:lnTo>
                  <a:pt x="173611" y="516318"/>
                </a:lnTo>
                <a:lnTo>
                  <a:pt x="218666" y="528717"/>
                </a:lnTo>
                <a:lnTo>
                  <a:pt x="266509" y="533018"/>
                </a:lnTo>
                <a:lnTo>
                  <a:pt x="314352" y="528717"/>
                </a:lnTo>
                <a:lnTo>
                  <a:pt x="359407" y="516318"/>
                </a:lnTo>
                <a:lnTo>
                  <a:pt x="400916" y="496579"/>
                </a:lnTo>
                <a:lnTo>
                  <a:pt x="438120" y="470261"/>
                </a:lnTo>
                <a:lnTo>
                  <a:pt x="470261" y="438120"/>
                </a:lnTo>
                <a:lnTo>
                  <a:pt x="496579" y="400916"/>
                </a:lnTo>
                <a:lnTo>
                  <a:pt x="516318" y="359407"/>
                </a:lnTo>
                <a:lnTo>
                  <a:pt x="528717" y="314352"/>
                </a:lnTo>
                <a:lnTo>
                  <a:pt x="533019" y="266509"/>
                </a:lnTo>
                <a:lnTo>
                  <a:pt x="528717" y="218666"/>
                </a:lnTo>
                <a:lnTo>
                  <a:pt x="516318" y="173611"/>
                </a:lnTo>
                <a:lnTo>
                  <a:pt x="496579" y="132102"/>
                </a:lnTo>
                <a:lnTo>
                  <a:pt x="470261" y="94898"/>
                </a:lnTo>
                <a:lnTo>
                  <a:pt x="438120" y="62757"/>
                </a:lnTo>
                <a:lnTo>
                  <a:pt x="400916" y="36439"/>
                </a:lnTo>
                <a:lnTo>
                  <a:pt x="359407" y="16700"/>
                </a:lnTo>
                <a:lnTo>
                  <a:pt x="314352" y="4301"/>
                </a:lnTo>
                <a:lnTo>
                  <a:pt x="266509" y="0"/>
                </a:lnTo>
                <a:close/>
              </a:path>
            </a:pathLst>
          </a:custGeom>
          <a:solidFill>
            <a:srgbClr val="63666A"/>
          </a:solidFill>
          <a:ln w="57150">
            <a:solidFill>
              <a:schemeClr val="bg1"/>
            </a:solidFill>
          </a:ln>
        </p:spPr>
        <p:txBody>
          <a:bodyPr wrap="square" lIns="0" tIns="0" rIns="0" bIns="0" rtlCol="0"/>
          <a:lstStyle/>
          <a:p>
            <a:pPr algn="ctr" defTabSz="914377">
              <a:defRPr/>
            </a:pPr>
            <a:r>
              <a:rPr lang="es-MX" sz="2667" dirty="0">
                <a:solidFill>
                  <a:prstClr val="white"/>
                </a:solidFill>
                <a:latin typeface="Calibri"/>
              </a:rPr>
              <a:t>3</a:t>
            </a:r>
            <a:endParaRPr sz="1400" dirty="0">
              <a:solidFill>
                <a:prstClr val="white"/>
              </a:solidFill>
              <a:latin typeface="Calibri"/>
            </a:endParaRPr>
          </a:p>
        </p:txBody>
      </p:sp>
      <p:sp>
        <p:nvSpPr>
          <p:cNvPr id="32" name="object 8">
            <a:extLst>
              <a:ext uri="{FF2B5EF4-FFF2-40B4-BE49-F238E27FC236}">
                <a16:creationId xmlns:a16="http://schemas.microsoft.com/office/drawing/2014/main" id="{F9178605-1136-42B9-912E-FE5F5374E722}"/>
              </a:ext>
            </a:extLst>
          </p:cNvPr>
          <p:cNvSpPr/>
          <p:nvPr/>
        </p:nvSpPr>
        <p:spPr>
          <a:xfrm>
            <a:off x="5153799" y="4872431"/>
            <a:ext cx="450613" cy="474704"/>
          </a:xfrm>
          <a:custGeom>
            <a:avLst/>
            <a:gdLst/>
            <a:ahLst/>
            <a:cxnLst/>
            <a:rect l="l" t="t" r="r" b="b"/>
            <a:pathLst>
              <a:path w="533400" h="533400">
                <a:moveTo>
                  <a:pt x="266509" y="0"/>
                </a:moveTo>
                <a:lnTo>
                  <a:pt x="218666" y="4301"/>
                </a:lnTo>
                <a:lnTo>
                  <a:pt x="173611" y="16700"/>
                </a:lnTo>
                <a:lnTo>
                  <a:pt x="132102" y="36439"/>
                </a:lnTo>
                <a:lnTo>
                  <a:pt x="94898" y="62757"/>
                </a:lnTo>
                <a:lnTo>
                  <a:pt x="62757" y="94898"/>
                </a:lnTo>
                <a:lnTo>
                  <a:pt x="36439" y="132102"/>
                </a:lnTo>
                <a:lnTo>
                  <a:pt x="16700" y="173611"/>
                </a:lnTo>
                <a:lnTo>
                  <a:pt x="4301" y="218666"/>
                </a:lnTo>
                <a:lnTo>
                  <a:pt x="0" y="266509"/>
                </a:lnTo>
                <a:lnTo>
                  <a:pt x="4301" y="314352"/>
                </a:lnTo>
                <a:lnTo>
                  <a:pt x="16700" y="359407"/>
                </a:lnTo>
                <a:lnTo>
                  <a:pt x="36439" y="400916"/>
                </a:lnTo>
                <a:lnTo>
                  <a:pt x="62757" y="438120"/>
                </a:lnTo>
                <a:lnTo>
                  <a:pt x="94898" y="470261"/>
                </a:lnTo>
                <a:lnTo>
                  <a:pt x="132102" y="496579"/>
                </a:lnTo>
                <a:lnTo>
                  <a:pt x="173611" y="516318"/>
                </a:lnTo>
                <a:lnTo>
                  <a:pt x="218666" y="528717"/>
                </a:lnTo>
                <a:lnTo>
                  <a:pt x="266509" y="533018"/>
                </a:lnTo>
                <a:lnTo>
                  <a:pt x="314352" y="528717"/>
                </a:lnTo>
                <a:lnTo>
                  <a:pt x="359407" y="516318"/>
                </a:lnTo>
                <a:lnTo>
                  <a:pt x="400916" y="496579"/>
                </a:lnTo>
                <a:lnTo>
                  <a:pt x="438120" y="470261"/>
                </a:lnTo>
                <a:lnTo>
                  <a:pt x="470261" y="438120"/>
                </a:lnTo>
                <a:lnTo>
                  <a:pt x="496579" y="400916"/>
                </a:lnTo>
                <a:lnTo>
                  <a:pt x="516318" y="359407"/>
                </a:lnTo>
                <a:lnTo>
                  <a:pt x="528717" y="314352"/>
                </a:lnTo>
                <a:lnTo>
                  <a:pt x="533019" y="266509"/>
                </a:lnTo>
                <a:lnTo>
                  <a:pt x="528717" y="218666"/>
                </a:lnTo>
                <a:lnTo>
                  <a:pt x="516318" y="173611"/>
                </a:lnTo>
                <a:lnTo>
                  <a:pt x="496579" y="132102"/>
                </a:lnTo>
                <a:lnTo>
                  <a:pt x="470261" y="94898"/>
                </a:lnTo>
                <a:lnTo>
                  <a:pt x="438120" y="62757"/>
                </a:lnTo>
                <a:lnTo>
                  <a:pt x="400916" y="36439"/>
                </a:lnTo>
                <a:lnTo>
                  <a:pt x="359407" y="16700"/>
                </a:lnTo>
                <a:lnTo>
                  <a:pt x="314352" y="4301"/>
                </a:lnTo>
                <a:lnTo>
                  <a:pt x="266509" y="0"/>
                </a:lnTo>
                <a:close/>
              </a:path>
            </a:pathLst>
          </a:custGeom>
          <a:solidFill>
            <a:schemeClr val="accent1">
              <a:lumMod val="60000"/>
              <a:lumOff val="40000"/>
            </a:schemeClr>
          </a:solidFill>
          <a:ln w="57150">
            <a:solidFill>
              <a:schemeClr val="bg1"/>
            </a:solidFill>
          </a:ln>
        </p:spPr>
        <p:txBody>
          <a:bodyPr wrap="square" lIns="0" tIns="0" rIns="0" bIns="0" rtlCol="0"/>
          <a:lstStyle/>
          <a:p>
            <a:pPr algn="ctr" defTabSz="914377"/>
            <a:r>
              <a:rPr lang="es-ES" sz="2667" dirty="0">
                <a:solidFill>
                  <a:prstClr val="white"/>
                </a:solidFill>
                <a:latin typeface="Calibri"/>
              </a:rPr>
              <a:t>4</a:t>
            </a:r>
            <a:endParaRPr sz="2667" dirty="0">
              <a:solidFill>
                <a:prstClr val="white"/>
              </a:solidFill>
              <a:latin typeface="Calibri"/>
            </a:endParaRPr>
          </a:p>
        </p:txBody>
      </p:sp>
      <p:sp>
        <p:nvSpPr>
          <p:cNvPr id="33" name="object 8">
            <a:extLst>
              <a:ext uri="{FF2B5EF4-FFF2-40B4-BE49-F238E27FC236}">
                <a16:creationId xmlns:a16="http://schemas.microsoft.com/office/drawing/2014/main" id="{573207BF-343D-438C-8661-0ADEE77BBC7A}"/>
              </a:ext>
            </a:extLst>
          </p:cNvPr>
          <p:cNvSpPr/>
          <p:nvPr/>
        </p:nvSpPr>
        <p:spPr>
          <a:xfrm>
            <a:off x="3742308" y="5777667"/>
            <a:ext cx="450613" cy="474704"/>
          </a:xfrm>
          <a:custGeom>
            <a:avLst/>
            <a:gdLst/>
            <a:ahLst/>
            <a:cxnLst/>
            <a:rect l="l" t="t" r="r" b="b"/>
            <a:pathLst>
              <a:path w="533400" h="533400">
                <a:moveTo>
                  <a:pt x="266509" y="0"/>
                </a:moveTo>
                <a:lnTo>
                  <a:pt x="218666" y="4301"/>
                </a:lnTo>
                <a:lnTo>
                  <a:pt x="173611" y="16700"/>
                </a:lnTo>
                <a:lnTo>
                  <a:pt x="132102" y="36439"/>
                </a:lnTo>
                <a:lnTo>
                  <a:pt x="94898" y="62757"/>
                </a:lnTo>
                <a:lnTo>
                  <a:pt x="62757" y="94898"/>
                </a:lnTo>
                <a:lnTo>
                  <a:pt x="36439" y="132102"/>
                </a:lnTo>
                <a:lnTo>
                  <a:pt x="16700" y="173611"/>
                </a:lnTo>
                <a:lnTo>
                  <a:pt x="4301" y="218666"/>
                </a:lnTo>
                <a:lnTo>
                  <a:pt x="0" y="266509"/>
                </a:lnTo>
                <a:lnTo>
                  <a:pt x="4301" y="314352"/>
                </a:lnTo>
                <a:lnTo>
                  <a:pt x="16700" y="359407"/>
                </a:lnTo>
                <a:lnTo>
                  <a:pt x="36439" y="400916"/>
                </a:lnTo>
                <a:lnTo>
                  <a:pt x="62757" y="438120"/>
                </a:lnTo>
                <a:lnTo>
                  <a:pt x="94898" y="470261"/>
                </a:lnTo>
                <a:lnTo>
                  <a:pt x="132102" y="496579"/>
                </a:lnTo>
                <a:lnTo>
                  <a:pt x="173611" y="516318"/>
                </a:lnTo>
                <a:lnTo>
                  <a:pt x="218666" y="528717"/>
                </a:lnTo>
                <a:lnTo>
                  <a:pt x="266509" y="533018"/>
                </a:lnTo>
                <a:lnTo>
                  <a:pt x="314352" y="528717"/>
                </a:lnTo>
                <a:lnTo>
                  <a:pt x="359407" y="516318"/>
                </a:lnTo>
                <a:lnTo>
                  <a:pt x="400916" y="496579"/>
                </a:lnTo>
                <a:lnTo>
                  <a:pt x="438120" y="470261"/>
                </a:lnTo>
                <a:lnTo>
                  <a:pt x="470261" y="438120"/>
                </a:lnTo>
                <a:lnTo>
                  <a:pt x="496579" y="400916"/>
                </a:lnTo>
                <a:lnTo>
                  <a:pt x="516318" y="359407"/>
                </a:lnTo>
                <a:lnTo>
                  <a:pt x="528717" y="314352"/>
                </a:lnTo>
                <a:lnTo>
                  <a:pt x="533019" y="266509"/>
                </a:lnTo>
                <a:lnTo>
                  <a:pt x="528717" y="218666"/>
                </a:lnTo>
                <a:lnTo>
                  <a:pt x="516318" y="173611"/>
                </a:lnTo>
                <a:lnTo>
                  <a:pt x="496579" y="132102"/>
                </a:lnTo>
                <a:lnTo>
                  <a:pt x="470261" y="94898"/>
                </a:lnTo>
                <a:lnTo>
                  <a:pt x="438120" y="62757"/>
                </a:lnTo>
                <a:lnTo>
                  <a:pt x="400916" y="36439"/>
                </a:lnTo>
                <a:lnTo>
                  <a:pt x="359407" y="16700"/>
                </a:lnTo>
                <a:lnTo>
                  <a:pt x="314352" y="4301"/>
                </a:lnTo>
                <a:lnTo>
                  <a:pt x="266509" y="0"/>
                </a:lnTo>
                <a:close/>
              </a:path>
            </a:pathLst>
          </a:custGeom>
          <a:solidFill>
            <a:schemeClr val="accent1">
              <a:lumMod val="60000"/>
              <a:lumOff val="40000"/>
            </a:schemeClr>
          </a:solidFill>
          <a:ln w="57150">
            <a:solidFill>
              <a:schemeClr val="bg1"/>
            </a:solidFill>
          </a:ln>
        </p:spPr>
        <p:txBody>
          <a:bodyPr wrap="square" lIns="0" tIns="0" rIns="0" bIns="0" rtlCol="0"/>
          <a:lstStyle/>
          <a:p>
            <a:pPr algn="ctr" defTabSz="914377">
              <a:defRPr/>
            </a:pPr>
            <a:r>
              <a:rPr lang="es-MX" sz="2667" dirty="0">
                <a:solidFill>
                  <a:prstClr val="white"/>
                </a:solidFill>
                <a:latin typeface="Calibri"/>
              </a:rPr>
              <a:t>5</a:t>
            </a:r>
            <a:endParaRPr sz="1400" dirty="0">
              <a:solidFill>
                <a:prstClr val="white"/>
              </a:solidFill>
              <a:latin typeface="Calibri"/>
            </a:endParaRPr>
          </a:p>
        </p:txBody>
      </p:sp>
      <p:sp>
        <p:nvSpPr>
          <p:cNvPr id="34" name="object 8">
            <a:extLst>
              <a:ext uri="{FF2B5EF4-FFF2-40B4-BE49-F238E27FC236}">
                <a16:creationId xmlns:a16="http://schemas.microsoft.com/office/drawing/2014/main" id="{EB9ED06C-E8B3-4A90-8B8F-A58595257994}"/>
              </a:ext>
            </a:extLst>
          </p:cNvPr>
          <p:cNvSpPr/>
          <p:nvPr/>
        </p:nvSpPr>
        <p:spPr>
          <a:xfrm>
            <a:off x="2094364" y="5583572"/>
            <a:ext cx="450613" cy="474704"/>
          </a:xfrm>
          <a:custGeom>
            <a:avLst/>
            <a:gdLst/>
            <a:ahLst/>
            <a:cxnLst/>
            <a:rect l="l" t="t" r="r" b="b"/>
            <a:pathLst>
              <a:path w="533400" h="533400">
                <a:moveTo>
                  <a:pt x="266509" y="0"/>
                </a:moveTo>
                <a:lnTo>
                  <a:pt x="218666" y="4301"/>
                </a:lnTo>
                <a:lnTo>
                  <a:pt x="173611" y="16700"/>
                </a:lnTo>
                <a:lnTo>
                  <a:pt x="132102" y="36439"/>
                </a:lnTo>
                <a:lnTo>
                  <a:pt x="94898" y="62757"/>
                </a:lnTo>
                <a:lnTo>
                  <a:pt x="62757" y="94898"/>
                </a:lnTo>
                <a:lnTo>
                  <a:pt x="36439" y="132102"/>
                </a:lnTo>
                <a:lnTo>
                  <a:pt x="16700" y="173611"/>
                </a:lnTo>
                <a:lnTo>
                  <a:pt x="4301" y="218666"/>
                </a:lnTo>
                <a:lnTo>
                  <a:pt x="0" y="266509"/>
                </a:lnTo>
                <a:lnTo>
                  <a:pt x="4301" y="314352"/>
                </a:lnTo>
                <a:lnTo>
                  <a:pt x="16700" y="359407"/>
                </a:lnTo>
                <a:lnTo>
                  <a:pt x="36439" y="400916"/>
                </a:lnTo>
                <a:lnTo>
                  <a:pt x="62757" y="438120"/>
                </a:lnTo>
                <a:lnTo>
                  <a:pt x="94898" y="470261"/>
                </a:lnTo>
                <a:lnTo>
                  <a:pt x="132102" y="496579"/>
                </a:lnTo>
                <a:lnTo>
                  <a:pt x="173611" y="516318"/>
                </a:lnTo>
                <a:lnTo>
                  <a:pt x="218666" y="528717"/>
                </a:lnTo>
                <a:lnTo>
                  <a:pt x="266509" y="533018"/>
                </a:lnTo>
                <a:lnTo>
                  <a:pt x="314352" y="528717"/>
                </a:lnTo>
                <a:lnTo>
                  <a:pt x="359407" y="516318"/>
                </a:lnTo>
                <a:lnTo>
                  <a:pt x="400916" y="496579"/>
                </a:lnTo>
                <a:lnTo>
                  <a:pt x="438120" y="470261"/>
                </a:lnTo>
                <a:lnTo>
                  <a:pt x="470261" y="438120"/>
                </a:lnTo>
                <a:lnTo>
                  <a:pt x="496579" y="400916"/>
                </a:lnTo>
                <a:lnTo>
                  <a:pt x="516318" y="359407"/>
                </a:lnTo>
                <a:lnTo>
                  <a:pt x="528717" y="314352"/>
                </a:lnTo>
                <a:lnTo>
                  <a:pt x="533019" y="266509"/>
                </a:lnTo>
                <a:lnTo>
                  <a:pt x="528717" y="218666"/>
                </a:lnTo>
                <a:lnTo>
                  <a:pt x="516318" y="173611"/>
                </a:lnTo>
                <a:lnTo>
                  <a:pt x="496579" y="132102"/>
                </a:lnTo>
                <a:lnTo>
                  <a:pt x="470261" y="94898"/>
                </a:lnTo>
                <a:lnTo>
                  <a:pt x="438120" y="62757"/>
                </a:lnTo>
                <a:lnTo>
                  <a:pt x="400916" y="36439"/>
                </a:lnTo>
                <a:lnTo>
                  <a:pt x="359407" y="16700"/>
                </a:lnTo>
                <a:lnTo>
                  <a:pt x="314352" y="4301"/>
                </a:lnTo>
                <a:lnTo>
                  <a:pt x="266509" y="0"/>
                </a:lnTo>
                <a:close/>
              </a:path>
            </a:pathLst>
          </a:custGeom>
          <a:solidFill>
            <a:srgbClr val="63666A"/>
          </a:solidFill>
          <a:ln w="57150">
            <a:solidFill>
              <a:schemeClr val="bg1"/>
            </a:solidFill>
          </a:ln>
        </p:spPr>
        <p:txBody>
          <a:bodyPr wrap="square" lIns="0" tIns="0" rIns="0" bIns="0" rtlCol="0"/>
          <a:lstStyle/>
          <a:p>
            <a:pPr algn="ctr" defTabSz="914377">
              <a:defRPr/>
            </a:pPr>
            <a:r>
              <a:rPr lang="es-MX" sz="2667" dirty="0">
                <a:solidFill>
                  <a:prstClr val="white"/>
                </a:solidFill>
                <a:latin typeface="Calibri"/>
              </a:rPr>
              <a:t>6</a:t>
            </a:r>
            <a:endParaRPr sz="1400" dirty="0">
              <a:solidFill>
                <a:prstClr val="white"/>
              </a:solidFill>
              <a:latin typeface="Calibri"/>
            </a:endParaRPr>
          </a:p>
        </p:txBody>
      </p:sp>
      <p:sp>
        <p:nvSpPr>
          <p:cNvPr id="35" name="object 8">
            <a:extLst>
              <a:ext uri="{FF2B5EF4-FFF2-40B4-BE49-F238E27FC236}">
                <a16:creationId xmlns:a16="http://schemas.microsoft.com/office/drawing/2014/main" id="{9C992F3D-5B84-4431-8C3C-69F4E8618C01}"/>
              </a:ext>
            </a:extLst>
          </p:cNvPr>
          <p:cNvSpPr/>
          <p:nvPr/>
        </p:nvSpPr>
        <p:spPr>
          <a:xfrm>
            <a:off x="865539" y="3710112"/>
            <a:ext cx="450613" cy="474704"/>
          </a:xfrm>
          <a:custGeom>
            <a:avLst/>
            <a:gdLst/>
            <a:ahLst/>
            <a:cxnLst/>
            <a:rect l="l" t="t" r="r" b="b"/>
            <a:pathLst>
              <a:path w="533400" h="533400">
                <a:moveTo>
                  <a:pt x="266509" y="0"/>
                </a:moveTo>
                <a:lnTo>
                  <a:pt x="218666" y="4301"/>
                </a:lnTo>
                <a:lnTo>
                  <a:pt x="173611" y="16700"/>
                </a:lnTo>
                <a:lnTo>
                  <a:pt x="132102" y="36439"/>
                </a:lnTo>
                <a:lnTo>
                  <a:pt x="94898" y="62757"/>
                </a:lnTo>
                <a:lnTo>
                  <a:pt x="62757" y="94898"/>
                </a:lnTo>
                <a:lnTo>
                  <a:pt x="36439" y="132102"/>
                </a:lnTo>
                <a:lnTo>
                  <a:pt x="16700" y="173611"/>
                </a:lnTo>
                <a:lnTo>
                  <a:pt x="4301" y="218666"/>
                </a:lnTo>
                <a:lnTo>
                  <a:pt x="0" y="266509"/>
                </a:lnTo>
                <a:lnTo>
                  <a:pt x="4301" y="314352"/>
                </a:lnTo>
                <a:lnTo>
                  <a:pt x="16700" y="359407"/>
                </a:lnTo>
                <a:lnTo>
                  <a:pt x="36439" y="400916"/>
                </a:lnTo>
                <a:lnTo>
                  <a:pt x="62757" y="438120"/>
                </a:lnTo>
                <a:lnTo>
                  <a:pt x="94898" y="470261"/>
                </a:lnTo>
                <a:lnTo>
                  <a:pt x="132102" y="496579"/>
                </a:lnTo>
                <a:lnTo>
                  <a:pt x="173611" y="516318"/>
                </a:lnTo>
                <a:lnTo>
                  <a:pt x="218666" y="528717"/>
                </a:lnTo>
                <a:lnTo>
                  <a:pt x="266509" y="533018"/>
                </a:lnTo>
                <a:lnTo>
                  <a:pt x="314352" y="528717"/>
                </a:lnTo>
                <a:lnTo>
                  <a:pt x="359407" y="516318"/>
                </a:lnTo>
                <a:lnTo>
                  <a:pt x="400916" y="496579"/>
                </a:lnTo>
                <a:lnTo>
                  <a:pt x="438120" y="470261"/>
                </a:lnTo>
                <a:lnTo>
                  <a:pt x="470261" y="438120"/>
                </a:lnTo>
                <a:lnTo>
                  <a:pt x="496579" y="400916"/>
                </a:lnTo>
                <a:lnTo>
                  <a:pt x="516318" y="359407"/>
                </a:lnTo>
                <a:lnTo>
                  <a:pt x="528717" y="314352"/>
                </a:lnTo>
                <a:lnTo>
                  <a:pt x="533019" y="266509"/>
                </a:lnTo>
                <a:lnTo>
                  <a:pt x="528717" y="218666"/>
                </a:lnTo>
                <a:lnTo>
                  <a:pt x="516318" y="173611"/>
                </a:lnTo>
                <a:lnTo>
                  <a:pt x="496579" y="132102"/>
                </a:lnTo>
                <a:lnTo>
                  <a:pt x="470261" y="94898"/>
                </a:lnTo>
                <a:lnTo>
                  <a:pt x="438120" y="62757"/>
                </a:lnTo>
                <a:lnTo>
                  <a:pt x="400916" y="36439"/>
                </a:lnTo>
                <a:lnTo>
                  <a:pt x="359407" y="16700"/>
                </a:lnTo>
                <a:lnTo>
                  <a:pt x="314352" y="4301"/>
                </a:lnTo>
                <a:lnTo>
                  <a:pt x="266509" y="0"/>
                </a:lnTo>
                <a:close/>
              </a:path>
            </a:pathLst>
          </a:custGeom>
          <a:solidFill>
            <a:srgbClr val="63666A"/>
          </a:solidFill>
          <a:ln w="57150">
            <a:solidFill>
              <a:schemeClr val="bg1"/>
            </a:solidFill>
          </a:ln>
        </p:spPr>
        <p:txBody>
          <a:bodyPr wrap="square" lIns="0" tIns="0" rIns="0" bIns="0" rtlCol="0"/>
          <a:lstStyle/>
          <a:p>
            <a:pPr algn="ctr" defTabSz="914377"/>
            <a:r>
              <a:rPr lang="es-ES" sz="2667" dirty="0">
                <a:solidFill>
                  <a:prstClr val="white"/>
                </a:solidFill>
                <a:latin typeface="Calibri"/>
              </a:rPr>
              <a:t>7</a:t>
            </a:r>
            <a:endParaRPr sz="2667" dirty="0">
              <a:solidFill>
                <a:prstClr val="white"/>
              </a:solidFill>
              <a:latin typeface="Calibri"/>
            </a:endParaRPr>
          </a:p>
        </p:txBody>
      </p:sp>
      <p:sp>
        <p:nvSpPr>
          <p:cNvPr id="38" name="object 8">
            <a:extLst>
              <a:ext uri="{FF2B5EF4-FFF2-40B4-BE49-F238E27FC236}">
                <a16:creationId xmlns:a16="http://schemas.microsoft.com/office/drawing/2014/main" id="{8D7B33DB-A966-4A62-A239-6D87363448E6}"/>
              </a:ext>
            </a:extLst>
          </p:cNvPr>
          <p:cNvSpPr/>
          <p:nvPr/>
        </p:nvSpPr>
        <p:spPr>
          <a:xfrm>
            <a:off x="1683862" y="1930922"/>
            <a:ext cx="450613" cy="474704"/>
          </a:xfrm>
          <a:custGeom>
            <a:avLst/>
            <a:gdLst/>
            <a:ahLst/>
            <a:cxnLst/>
            <a:rect l="l" t="t" r="r" b="b"/>
            <a:pathLst>
              <a:path w="533400" h="533400">
                <a:moveTo>
                  <a:pt x="266509" y="0"/>
                </a:moveTo>
                <a:lnTo>
                  <a:pt x="218666" y="4301"/>
                </a:lnTo>
                <a:lnTo>
                  <a:pt x="173611" y="16700"/>
                </a:lnTo>
                <a:lnTo>
                  <a:pt x="132102" y="36439"/>
                </a:lnTo>
                <a:lnTo>
                  <a:pt x="94898" y="62757"/>
                </a:lnTo>
                <a:lnTo>
                  <a:pt x="62757" y="94898"/>
                </a:lnTo>
                <a:lnTo>
                  <a:pt x="36439" y="132102"/>
                </a:lnTo>
                <a:lnTo>
                  <a:pt x="16700" y="173611"/>
                </a:lnTo>
                <a:lnTo>
                  <a:pt x="4301" y="218666"/>
                </a:lnTo>
                <a:lnTo>
                  <a:pt x="0" y="266509"/>
                </a:lnTo>
                <a:lnTo>
                  <a:pt x="4301" y="314352"/>
                </a:lnTo>
                <a:lnTo>
                  <a:pt x="16700" y="359407"/>
                </a:lnTo>
                <a:lnTo>
                  <a:pt x="36439" y="400916"/>
                </a:lnTo>
                <a:lnTo>
                  <a:pt x="62757" y="438120"/>
                </a:lnTo>
                <a:lnTo>
                  <a:pt x="94898" y="470261"/>
                </a:lnTo>
                <a:lnTo>
                  <a:pt x="132102" y="496579"/>
                </a:lnTo>
                <a:lnTo>
                  <a:pt x="173611" y="516318"/>
                </a:lnTo>
                <a:lnTo>
                  <a:pt x="218666" y="528717"/>
                </a:lnTo>
                <a:lnTo>
                  <a:pt x="266509" y="533018"/>
                </a:lnTo>
                <a:lnTo>
                  <a:pt x="314352" y="528717"/>
                </a:lnTo>
                <a:lnTo>
                  <a:pt x="359407" y="516318"/>
                </a:lnTo>
                <a:lnTo>
                  <a:pt x="400916" y="496579"/>
                </a:lnTo>
                <a:lnTo>
                  <a:pt x="438120" y="470261"/>
                </a:lnTo>
                <a:lnTo>
                  <a:pt x="470261" y="438120"/>
                </a:lnTo>
                <a:lnTo>
                  <a:pt x="496579" y="400916"/>
                </a:lnTo>
                <a:lnTo>
                  <a:pt x="516318" y="359407"/>
                </a:lnTo>
                <a:lnTo>
                  <a:pt x="528717" y="314352"/>
                </a:lnTo>
                <a:lnTo>
                  <a:pt x="533019" y="266509"/>
                </a:lnTo>
                <a:lnTo>
                  <a:pt x="528717" y="218666"/>
                </a:lnTo>
                <a:lnTo>
                  <a:pt x="516318" y="173611"/>
                </a:lnTo>
                <a:lnTo>
                  <a:pt x="496579" y="132102"/>
                </a:lnTo>
                <a:lnTo>
                  <a:pt x="470261" y="94898"/>
                </a:lnTo>
                <a:lnTo>
                  <a:pt x="438120" y="62757"/>
                </a:lnTo>
                <a:lnTo>
                  <a:pt x="400916" y="36439"/>
                </a:lnTo>
                <a:lnTo>
                  <a:pt x="359407" y="16700"/>
                </a:lnTo>
                <a:lnTo>
                  <a:pt x="314352" y="4301"/>
                </a:lnTo>
                <a:lnTo>
                  <a:pt x="266509" y="0"/>
                </a:lnTo>
                <a:close/>
              </a:path>
            </a:pathLst>
          </a:custGeom>
          <a:solidFill>
            <a:schemeClr val="accent1">
              <a:lumMod val="60000"/>
              <a:lumOff val="40000"/>
            </a:schemeClr>
          </a:solidFill>
          <a:ln w="57150">
            <a:solidFill>
              <a:schemeClr val="bg1"/>
            </a:solidFill>
          </a:ln>
        </p:spPr>
        <p:txBody>
          <a:bodyPr wrap="square" lIns="0" tIns="0" rIns="0" bIns="0" rtlCol="0"/>
          <a:lstStyle/>
          <a:p>
            <a:pPr algn="ctr" defTabSz="914377">
              <a:defRPr/>
            </a:pPr>
            <a:r>
              <a:rPr lang="es-MX" sz="2667" dirty="0">
                <a:solidFill>
                  <a:prstClr val="white"/>
                </a:solidFill>
                <a:latin typeface="Calibri"/>
              </a:rPr>
              <a:t>8</a:t>
            </a:r>
            <a:endParaRPr sz="1400" dirty="0">
              <a:solidFill>
                <a:prstClr val="white"/>
              </a:solidFill>
              <a:latin typeface="Calibri"/>
            </a:endParaRPr>
          </a:p>
        </p:txBody>
      </p:sp>
      <p:sp>
        <p:nvSpPr>
          <p:cNvPr id="19" name="2 Rectángulo">
            <a:extLst>
              <a:ext uri="{FF2B5EF4-FFF2-40B4-BE49-F238E27FC236}">
                <a16:creationId xmlns:a16="http://schemas.microsoft.com/office/drawing/2014/main" id="{F55F50D0-8EA0-44D4-AC30-D293E02A8F7F}"/>
              </a:ext>
            </a:extLst>
          </p:cNvPr>
          <p:cNvSpPr/>
          <p:nvPr/>
        </p:nvSpPr>
        <p:spPr>
          <a:xfrm>
            <a:off x="315957" y="997144"/>
            <a:ext cx="10569288" cy="523926"/>
          </a:xfrm>
          <a:prstGeom prst="rect">
            <a:avLst/>
          </a:prstGeom>
        </p:spPr>
        <p:txBody>
          <a:bodyPr wrap="square">
            <a:spAutoFit/>
          </a:bodyPr>
          <a:lstStyle/>
          <a:p>
            <a:pPr>
              <a:lnSpc>
                <a:spcPct val="150000"/>
              </a:lnSpc>
            </a:pPr>
            <a:r>
              <a:rPr lang="es-ES" sz="2133" b="1" dirty="0">
                <a:solidFill>
                  <a:srgbClr val="702784"/>
                </a:solidFill>
                <a:latin typeface="Arial "/>
              </a:rPr>
              <a:t>Hay una demanda de información por parte de nuestros clientes</a:t>
            </a:r>
          </a:p>
        </p:txBody>
      </p:sp>
    </p:spTree>
    <p:extLst>
      <p:ext uri="{BB962C8B-B14F-4D97-AF65-F5344CB8AC3E}">
        <p14:creationId xmlns:p14="http://schemas.microsoft.com/office/powerpoint/2010/main" val="2417323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p:cTn id="7" dur="500" fill="hold"/>
                                        <p:tgtEl>
                                          <p:spTgt spid="31"/>
                                        </p:tgtEl>
                                        <p:attrNameLst>
                                          <p:attrName>ppt_w</p:attrName>
                                        </p:attrNameLst>
                                      </p:cBhvr>
                                      <p:tavLst>
                                        <p:tav tm="0">
                                          <p:val>
                                            <p:fltVal val="0"/>
                                          </p:val>
                                        </p:tav>
                                        <p:tav tm="100000">
                                          <p:val>
                                            <p:strVal val="#ppt_w"/>
                                          </p:val>
                                        </p:tav>
                                      </p:tavLst>
                                    </p:anim>
                                    <p:anim calcmode="lin" valueType="num">
                                      <p:cBhvr>
                                        <p:cTn id="8" dur="500" fill="hold"/>
                                        <p:tgtEl>
                                          <p:spTgt spid="31"/>
                                        </p:tgtEl>
                                        <p:attrNameLst>
                                          <p:attrName>ppt_h</p:attrName>
                                        </p:attrNameLst>
                                      </p:cBhvr>
                                      <p:tavLst>
                                        <p:tav tm="0">
                                          <p:val>
                                            <p:fltVal val="0"/>
                                          </p:val>
                                        </p:tav>
                                        <p:tav tm="100000">
                                          <p:val>
                                            <p:strVal val="#ppt_h"/>
                                          </p:val>
                                        </p:tav>
                                      </p:tavLst>
                                    </p:anim>
                                    <p:animEffect transition="in" filter="fade">
                                      <p:cBhvr>
                                        <p:cTn id="9" dur="500"/>
                                        <p:tgtEl>
                                          <p:spTgt spid="31"/>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30"/>
                                        </p:tgtEl>
                                        <p:attrNameLst>
                                          <p:attrName>style.visibility</p:attrName>
                                        </p:attrNameLst>
                                      </p:cBhvr>
                                      <p:to>
                                        <p:strVal val="visible"/>
                                      </p:to>
                                    </p:set>
                                    <p:anim calcmode="lin" valueType="num">
                                      <p:cBhvr>
                                        <p:cTn id="12" dur="500" fill="hold"/>
                                        <p:tgtEl>
                                          <p:spTgt spid="30"/>
                                        </p:tgtEl>
                                        <p:attrNameLst>
                                          <p:attrName>ppt_w</p:attrName>
                                        </p:attrNameLst>
                                      </p:cBhvr>
                                      <p:tavLst>
                                        <p:tav tm="0">
                                          <p:val>
                                            <p:fltVal val="0"/>
                                          </p:val>
                                        </p:tav>
                                        <p:tav tm="100000">
                                          <p:val>
                                            <p:strVal val="#ppt_w"/>
                                          </p:val>
                                        </p:tav>
                                      </p:tavLst>
                                    </p:anim>
                                    <p:anim calcmode="lin" valueType="num">
                                      <p:cBhvr>
                                        <p:cTn id="13" dur="500" fill="hold"/>
                                        <p:tgtEl>
                                          <p:spTgt spid="30"/>
                                        </p:tgtEl>
                                        <p:attrNameLst>
                                          <p:attrName>ppt_h</p:attrName>
                                        </p:attrNameLst>
                                      </p:cBhvr>
                                      <p:tavLst>
                                        <p:tav tm="0">
                                          <p:val>
                                            <p:fltVal val="0"/>
                                          </p:val>
                                        </p:tav>
                                        <p:tav tm="100000">
                                          <p:val>
                                            <p:strVal val="#ppt_h"/>
                                          </p:val>
                                        </p:tav>
                                      </p:tavLst>
                                    </p:anim>
                                    <p:animEffect transition="in" filter="fade">
                                      <p:cBhvr>
                                        <p:cTn id="14" dur="500"/>
                                        <p:tgtEl>
                                          <p:spTgt spid="30"/>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28"/>
                                        </p:tgtEl>
                                        <p:attrNameLst>
                                          <p:attrName>style.visibility</p:attrName>
                                        </p:attrNameLst>
                                      </p:cBhvr>
                                      <p:to>
                                        <p:strVal val="visible"/>
                                      </p:to>
                                    </p:set>
                                    <p:anim calcmode="lin" valueType="num">
                                      <p:cBhvr>
                                        <p:cTn id="17" dur="500" fill="hold"/>
                                        <p:tgtEl>
                                          <p:spTgt spid="28"/>
                                        </p:tgtEl>
                                        <p:attrNameLst>
                                          <p:attrName>ppt_w</p:attrName>
                                        </p:attrNameLst>
                                      </p:cBhvr>
                                      <p:tavLst>
                                        <p:tav tm="0">
                                          <p:val>
                                            <p:fltVal val="0"/>
                                          </p:val>
                                        </p:tav>
                                        <p:tav tm="100000">
                                          <p:val>
                                            <p:strVal val="#ppt_w"/>
                                          </p:val>
                                        </p:tav>
                                      </p:tavLst>
                                    </p:anim>
                                    <p:anim calcmode="lin" valueType="num">
                                      <p:cBhvr>
                                        <p:cTn id="18" dur="500" fill="hold"/>
                                        <p:tgtEl>
                                          <p:spTgt spid="28"/>
                                        </p:tgtEl>
                                        <p:attrNameLst>
                                          <p:attrName>ppt_h</p:attrName>
                                        </p:attrNameLst>
                                      </p:cBhvr>
                                      <p:tavLst>
                                        <p:tav tm="0">
                                          <p:val>
                                            <p:fltVal val="0"/>
                                          </p:val>
                                        </p:tav>
                                        <p:tav tm="100000">
                                          <p:val>
                                            <p:strVal val="#ppt_h"/>
                                          </p:val>
                                        </p:tav>
                                      </p:tavLst>
                                    </p:anim>
                                    <p:animEffect transition="in" filter="fade">
                                      <p:cBhvr>
                                        <p:cTn id="19" dur="500"/>
                                        <p:tgtEl>
                                          <p:spTgt spid="28"/>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38"/>
                                        </p:tgtEl>
                                        <p:attrNameLst>
                                          <p:attrName>style.visibility</p:attrName>
                                        </p:attrNameLst>
                                      </p:cBhvr>
                                      <p:to>
                                        <p:strVal val="visible"/>
                                      </p:to>
                                    </p:set>
                                    <p:anim calcmode="lin" valueType="num">
                                      <p:cBhvr>
                                        <p:cTn id="22" dur="500" fill="hold"/>
                                        <p:tgtEl>
                                          <p:spTgt spid="38"/>
                                        </p:tgtEl>
                                        <p:attrNameLst>
                                          <p:attrName>ppt_w</p:attrName>
                                        </p:attrNameLst>
                                      </p:cBhvr>
                                      <p:tavLst>
                                        <p:tav tm="0">
                                          <p:val>
                                            <p:fltVal val="0"/>
                                          </p:val>
                                        </p:tav>
                                        <p:tav tm="100000">
                                          <p:val>
                                            <p:strVal val="#ppt_w"/>
                                          </p:val>
                                        </p:tav>
                                      </p:tavLst>
                                    </p:anim>
                                    <p:anim calcmode="lin" valueType="num">
                                      <p:cBhvr>
                                        <p:cTn id="23" dur="500" fill="hold"/>
                                        <p:tgtEl>
                                          <p:spTgt spid="38"/>
                                        </p:tgtEl>
                                        <p:attrNameLst>
                                          <p:attrName>ppt_h</p:attrName>
                                        </p:attrNameLst>
                                      </p:cBhvr>
                                      <p:tavLst>
                                        <p:tav tm="0">
                                          <p:val>
                                            <p:fltVal val="0"/>
                                          </p:val>
                                        </p:tav>
                                        <p:tav tm="100000">
                                          <p:val>
                                            <p:strVal val="#ppt_h"/>
                                          </p:val>
                                        </p:tav>
                                      </p:tavLst>
                                    </p:anim>
                                    <p:animEffect transition="in" filter="fade">
                                      <p:cBhvr>
                                        <p:cTn id="24" dur="500"/>
                                        <p:tgtEl>
                                          <p:spTgt spid="38"/>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35"/>
                                        </p:tgtEl>
                                        <p:attrNameLst>
                                          <p:attrName>style.visibility</p:attrName>
                                        </p:attrNameLst>
                                      </p:cBhvr>
                                      <p:to>
                                        <p:strVal val="visible"/>
                                      </p:to>
                                    </p:set>
                                    <p:anim calcmode="lin" valueType="num">
                                      <p:cBhvr>
                                        <p:cTn id="27" dur="500" fill="hold"/>
                                        <p:tgtEl>
                                          <p:spTgt spid="35"/>
                                        </p:tgtEl>
                                        <p:attrNameLst>
                                          <p:attrName>ppt_w</p:attrName>
                                        </p:attrNameLst>
                                      </p:cBhvr>
                                      <p:tavLst>
                                        <p:tav tm="0">
                                          <p:val>
                                            <p:fltVal val="0"/>
                                          </p:val>
                                        </p:tav>
                                        <p:tav tm="100000">
                                          <p:val>
                                            <p:strVal val="#ppt_w"/>
                                          </p:val>
                                        </p:tav>
                                      </p:tavLst>
                                    </p:anim>
                                    <p:anim calcmode="lin" valueType="num">
                                      <p:cBhvr>
                                        <p:cTn id="28" dur="500" fill="hold"/>
                                        <p:tgtEl>
                                          <p:spTgt spid="35"/>
                                        </p:tgtEl>
                                        <p:attrNameLst>
                                          <p:attrName>ppt_h</p:attrName>
                                        </p:attrNameLst>
                                      </p:cBhvr>
                                      <p:tavLst>
                                        <p:tav tm="0">
                                          <p:val>
                                            <p:fltVal val="0"/>
                                          </p:val>
                                        </p:tav>
                                        <p:tav tm="100000">
                                          <p:val>
                                            <p:strVal val="#ppt_h"/>
                                          </p:val>
                                        </p:tav>
                                      </p:tavLst>
                                    </p:anim>
                                    <p:animEffect transition="in" filter="fade">
                                      <p:cBhvr>
                                        <p:cTn id="29" dur="500"/>
                                        <p:tgtEl>
                                          <p:spTgt spid="35"/>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34"/>
                                        </p:tgtEl>
                                        <p:attrNameLst>
                                          <p:attrName>style.visibility</p:attrName>
                                        </p:attrNameLst>
                                      </p:cBhvr>
                                      <p:to>
                                        <p:strVal val="visible"/>
                                      </p:to>
                                    </p:set>
                                    <p:anim calcmode="lin" valueType="num">
                                      <p:cBhvr>
                                        <p:cTn id="32" dur="500" fill="hold"/>
                                        <p:tgtEl>
                                          <p:spTgt spid="34"/>
                                        </p:tgtEl>
                                        <p:attrNameLst>
                                          <p:attrName>ppt_w</p:attrName>
                                        </p:attrNameLst>
                                      </p:cBhvr>
                                      <p:tavLst>
                                        <p:tav tm="0">
                                          <p:val>
                                            <p:fltVal val="0"/>
                                          </p:val>
                                        </p:tav>
                                        <p:tav tm="100000">
                                          <p:val>
                                            <p:strVal val="#ppt_w"/>
                                          </p:val>
                                        </p:tav>
                                      </p:tavLst>
                                    </p:anim>
                                    <p:anim calcmode="lin" valueType="num">
                                      <p:cBhvr>
                                        <p:cTn id="33" dur="500" fill="hold"/>
                                        <p:tgtEl>
                                          <p:spTgt spid="34"/>
                                        </p:tgtEl>
                                        <p:attrNameLst>
                                          <p:attrName>ppt_h</p:attrName>
                                        </p:attrNameLst>
                                      </p:cBhvr>
                                      <p:tavLst>
                                        <p:tav tm="0">
                                          <p:val>
                                            <p:fltVal val="0"/>
                                          </p:val>
                                        </p:tav>
                                        <p:tav tm="100000">
                                          <p:val>
                                            <p:strVal val="#ppt_h"/>
                                          </p:val>
                                        </p:tav>
                                      </p:tavLst>
                                    </p:anim>
                                    <p:animEffect transition="in" filter="fade">
                                      <p:cBhvr>
                                        <p:cTn id="34" dur="500"/>
                                        <p:tgtEl>
                                          <p:spTgt spid="34"/>
                                        </p:tgtEl>
                                      </p:cBhvr>
                                    </p:animEffect>
                                  </p:childTnLst>
                                </p:cTn>
                              </p:par>
                              <p:par>
                                <p:cTn id="35" presetID="53" presetClass="entr" presetSubtype="16" fill="hold" grpId="0" nodeType="withEffect">
                                  <p:stCondLst>
                                    <p:cond delay="0"/>
                                  </p:stCondLst>
                                  <p:childTnLst>
                                    <p:set>
                                      <p:cBhvr>
                                        <p:cTn id="36" dur="1" fill="hold">
                                          <p:stCondLst>
                                            <p:cond delay="0"/>
                                          </p:stCondLst>
                                        </p:cTn>
                                        <p:tgtEl>
                                          <p:spTgt spid="33"/>
                                        </p:tgtEl>
                                        <p:attrNameLst>
                                          <p:attrName>style.visibility</p:attrName>
                                        </p:attrNameLst>
                                      </p:cBhvr>
                                      <p:to>
                                        <p:strVal val="visible"/>
                                      </p:to>
                                    </p:set>
                                    <p:anim calcmode="lin" valueType="num">
                                      <p:cBhvr>
                                        <p:cTn id="37" dur="500" fill="hold"/>
                                        <p:tgtEl>
                                          <p:spTgt spid="33"/>
                                        </p:tgtEl>
                                        <p:attrNameLst>
                                          <p:attrName>ppt_w</p:attrName>
                                        </p:attrNameLst>
                                      </p:cBhvr>
                                      <p:tavLst>
                                        <p:tav tm="0">
                                          <p:val>
                                            <p:fltVal val="0"/>
                                          </p:val>
                                        </p:tav>
                                        <p:tav tm="100000">
                                          <p:val>
                                            <p:strVal val="#ppt_w"/>
                                          </p:val>
                                        </p:tav>
                                      </p:tavLst>
                                    </p:anim>
                                    <p:anim calcmode="lin" valueType="num">
                                      <p:cBhvr>
                                        <p:cTn id="38" dur="500" fill="hold"/>
                                        <p:tgtEl>
                                          <p:spTgt spid="33"/>
                                        </p:tgtEl>
                                        <p:attrNameLst>
                                          <p:attrName>ppt_h</p:attrName>
                                        </p:attrNameLst>
                                      </p:cBhvr>
                                      <p:tavLst>
                                        <p:tav tm="0">
                                          <p:val>
                                            <p:fltVal val="0"/>
                                          </p:val>
                                        </p:tav>
                                        <p:tav tm="100000">
                                          <p:val>
                                            <p:strVal val="#ppt_h"/>
                                          </p:val>
                                        </p:tav>
                                      </p:tavLst>
                                    </p:anim>
                                    <p:animEffect transition="in" filter="fade">
                                      <p:cBhvr>
                                        <p:cTn id="39" dur="500"/>
                                        <p:tgtEl>
                                          <p:spTgt spid="33"/>
                                        </p:tgtEl>
                                      </p:cBhvr>
                                    </p:animEffect>
                                  </p:childTnLst>
                                </p:cTn>
                              </p:par>
                              <p:par>
                                <p:cTn id="40" presetID="53" presetClass="entr" presetSubtype="16" fill="hold" grpId="0" nodeType="withEffect">
                                  <p:stCondLst>
                                    <p:cond delay="0"/>
                                  </p:stCondLst>
                                  <p:childTnLst>
                                    <p:set>
                                      <p:cBhvr>
                                        <p:cTn id="41" dur="1" fill="hold">
                                          <p:stCondLst>
                                            <p:cond delay="0"/>
                                          </p:stCondLst>
                                        </p:cTn>
                                        <p:tgtEl>
                                          <p:spTgt spid="32"/>
                                        </p:tgtEl>
                                        <p:attrNameLst>
                                          <p:attrName>style.visibility</p:attrName>
                                        </p:attrNameLst>
                                      </p:cBhvr>
                                      <p:to>
                                        <p:strVal val="visible"/>
                                      </p:to>
                                    </p:set>
                                    <p:anim calcmode="lin" valueType="num">
                                      <p:cBhvr>
                                        <p:cTn id="42" dur="500" fill="hold"/>
                                        <p:tgtEl>
                                          <p:spTgt spid="32"/>
                                        </p:tgtEl>
                                        <p:attrNameLst>
                                          <p:attrName>ppt_w</p:attrName>
                                        </p:attrNameLst>
                                      </p:cBhvr>
                                      <p:tavLst>
                                        <p:tav tm="0">
                                          <p:val>
                                            <p:fltVal val="0"/>
                                          </p:val>
                                        </p:tav>
                                        <p:tav tm="100000">
                                          <p:val>
                                            <p:strVal val="#ppt_w"/>
                                          </p:val>
                                        </p:tav>
                                      </p:tavLst>
                                    </p:anim>
                                    <p:anim calcmode="lin" valueType="num">
                                      <p:cBhvr>
                                        <p:cTn id="43" dur="500" fill="hold"/>
                                        <p:tgtEl>
                                          <p:spTgt spid="32"/>
                                        </p:tgtEl>
                                        <p:attrNameLst>
                                          <p:attrName>ppt_h</p:attrName>
                                        </p:attrNameLst>
                                      </p:cBhvr>
                                      <p:tavLst>
                                        <p:tav tm="0">
                                          <p:val>
                                            <p:fltVal val="0"/>
                                          </p:val>
                                        </p:tav>
                                        <p:tav tm="100000">
                                          <p:val>
                                            <p:strVal val="#ppt_h"/>
                                          </p:val>
                                        </p:tav>
                                      </p:tavLst>
                                    </p:anim>
                                    <p:animEffect transition="in" filter="fade">
                                      <p:cBhvr>
                                        <p:cTn id="44" dur="500"/>
                                        <p:tgtEl>
                                          <p:spTgt spid="32"/>
                                        </p:tgtEl>
                                      </p:cBhvr>
                                    </p:animEffect>
                                  </p:childTnLst>
                                </p:cTn>
                              </p:par>
                              <p:par>
                                <p:cTn id="45" presetID="53" presetClass="entr" presetSubtype="16" fill="hold" grpId="0" nodeType="withEffect">
                                  <p:stCondLst>
                                    <p:cond delay="0"/>
                                  </p:stCondLst>
                                  <p:childTnLst>
                                    <p:set>
                                      <p:cBhvr>
                                        <p:cTn id="46" dur="1" fill="hold">
                                          <p:stCondLst>
                                            <p:cond delay="0"/>
                                          </p:stCondLst>
                                        </p:cTn>
                                        <p:tgtEl>
                                          <p:spTgt spid="6"/>
                                        </p:tgtEl>
                                        <p:attrNameLst>
                                          <p:attrName>style.visibility</p:attrName>
                                        </p:attrNameLst>
                                      </p:cBhvr>
                                      <p:to>
                                        <p:strVal val="visible"/>
                                      </p:to>
                                    </p:set>
                                    <p:anim calcmode="lin" valueType="num">
                                      <p:cBhvr>
                                        <p:cTn id="47" dur="500" fill="hold"/>
                                        <p:tgtEl>
                                          <p:spTgt spid="6"/>
                                        </p:tgtEl>
                                        <p:attrNameLst>
                                          <p:attrName>ppt_w</p:attrName>
                                        </p:attrNameLst>
                                      </p:cBhvr>
                                      <p:tavLst>
                                        <p:tav tm="0">
                                          <p:val>
                                            <p:fltVal val="0"/>
                                          </p:val>
                                        </p:tav>
                                        <p:tav tm="100000">
                                          <p:val>
                                            <p:strVal val="#ppt_w"/>
                                          </p:val>
                                        </p:tav>
                                      </p:tavLst>
                                    </p:anim>
                                    <p:anim calcmode="lin" valueType="num">
                                      <p:cBhvr>
                                        <p:cTn id="48" dur="500" fill="hold"/>
                                        <p:tgtEl>
                                          <p:spTgt spid="6"/>
                                        </p:tgtEl>
                                        <p:attrNameLst>
                                          <p:attrName>ppt_h</p:attrName>
                                        </p:attrNameLst>
                                      </p:cBhvr>
                                      <p:tavLst>
                                        <p:tav tm="0">
                                          <p:val>
                                            <p:fltVal val="0"/>
                                          </p:val>
                                        </p:tav>
                                        <p:tav tm="100000">
                                          <p:val>
                                            <p:strVal val="#ppt_h"/>
                                          </p:val>
                                        </p:tav>
                                      </p:tavLst>
                                    </p:anim>
                                    <p:animEffect transition="in" filter="fade">
                                      <p:cBhvr>
                                        <p:cTn id="49" dur="500"/>
                                        <p:tgtEl>
                                          <p:spTgt spid="6"/>
                                        </p:tgtEl>
                                      </p:cBhvr>
                                    </p:animEffect>
                                  </p:childTnLst>
                                </p:cTn>
                              </p:par>
                            </p:childTnLst>
                          </p:cTn>
                        </p:par>
                        <p:par>
                          <p:cTn id="50" fill="hold">
                            <p:stCondLst>
                              <p:cond delay="500"/>
                            </p:stCondLst>
                            <p:childTnLst>
                              <p:par>
                                <p:cTn id="51" presetID="6" presetClass="emph" presetSubtype="0" fill="hold" grpId="1" nodeType="afterEffect">
                                  <p:stCondLst>
                                    <p:cond delay="250"/>
                                  </p:stCondLst>
                                  <p:childTnLst>
                                    <p:animScale>
                                      <p:cBhvr>
                                        <p:cTn id="52" dur="2000" fill="hold"/>
                                        <p:tgtEl>
                                          <p:spTgt spid="31"/>
                                        </p:tgtEl>
                                      </p:cBhvr>
                                      <p:by x="150000" y="150000"/>
                                    </p:animScale>
                                  </p:childTnLst>
                                </p:cTn>
                              </p:par>
                              <p:par>
                                <p:cTn id="53" presetID="6" presetClass="emph" presetSubtype="0" fill="hold" grpId="1" nodeType="withEffect">
                                  <p:stCondLst>
                                    <p:cond delay="250"/>
                                  </p:stCondLst>
                                  <p:childTnLst>
                                    <p:animScale>
                                      <p:cBhvr>
                                        <p:cTn id="54" dur="2000" fill="hold"/>
                                        <p:tgtEl>
                                          <p:spTgt spid="35"/>
                                        </p:tgtEl>
                                      </p:cBhvr>
                                      <p:by x="150000" y="150000"/>
                                    </p:animScale>
                                  </p:childTnLst>
                                </p:cTn>
                              </p:par>
                              <p:par>
                                <p:cTn id="55" presetID="6" presetClass="emph" presetSubtype="0" fill="hold" grpId="1" nodeType="withEffect">
                                  <p:stCondLst>
                                    <p:cond delay="250"/>
                                  </p:stCondLst>
                                  <p:childTnLst>
                                    <p:animScale>
                                      <p:cBhvr>
                                        <p:cTn id="56" dur="2000" fill="hold"/>
                                        <p:tgtEl>
                                          <p:spTgt spid="34"/>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P spid="28" grpId="0" animBg="1"/>
      <p:bldP spid="30" grpId="0" animBg="1"/>
      <p:bldP spid="31" grpId="0" animBg="1"/>
      <p:bldP spid="31" grpId="1" animBg="1"/>
      <p:bldP spid="32" grpId="0" animBg="1"/>
      <p:bldP spid="33" grpId="0" animBg="1"/>
      <p:bldP spid="34" grpId="0" animBg="1"/>
      <p:bldP spid="34" grpId="1" animBg="1"/>
      <p:bldP spid="35" grpId="0" animBg="1"/>
      <p:bldP spid="35" grpId="1" animBg="1"/>
      <p:bldP spid="38"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35689F-0F56-4737-990B-A5C46A2E9BB3}"/>
              </a:ext>
            </a:extLst>
          </p:cNvPr>
          <p:cNvSpPr>
            <a:spLocks noGrp="1"/>
          </p:cNvSpPr>
          <p:nvPr>
            <p:ph type="title"/>
          </p:nvPr>
        </p:nvSpPr>
        <p:spPr>
          <a:xfrm>
            <a:off x="467998" y="2661139"/>
            <a:ext cx="10381971" cy="914400"/>
          </a:xfrm>
        </p:spPr>
        <p:txBody>
          <a:bodyPr/>
          <a:lstStyle/>
          <a:p>
            <a:r>
              <a:rPr lang="es-ES" b="0" dirty="0"/>
              <a:t>Mejorando la forma en que hacemos las cosas </a:t>
            </a:r>
            <a:endParaRPr lang="es-PE" dirty="0"/>
          </a:p>
        </p:txBody>
      </p:sp>
      <p:cxnSp>
        <p:nvCxnSpPr>
          <p:cNvPr id="6" name="Straight Connector 5">
            <a:extLst>
              <a:ext uri="{FF2B5EF4-FFF2-40B4-BE49-F238E27FC236}">
                <a16:creationId xmlns:a16="http://schemas.microsoft.com/office/drawing/2014/main" id="{D00A7F2B-8922-46FB-931C-72D716C868DD}"/>
              </a:ext>
            </a:extLst>
          </p:cNvPr>
          <p:cNvCxnSpPr/>
          <p:nvPr/>
        </p:nvCxnSpPr>
        <p:spPr>
          <a:xfrm>
            <a:off x="423085" y="4092496"/>
            <a:ext cx="6660000" cy="0"/>
          </a:xfrm>
          <a:prstGeom prst="lin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cxnSp>
        <p:nvCxnSpPr>
          <p:cNvPr id="7" name="Straight Connector 6">
            <a:extLst>
              <a:ext uri="{FF2B5EF4-FFF2-40B4-BE49-F238E27FC236}">
                <a16:creationId xmlns:a16="http://schemas.microsoft.com/office/drawing/2014/main" id="{F44F0B0C-1FD2-437A-AF24-2A628BABB5F4}"/>
              </a:ext>
            </a:extLst>
          </p:cNvPr>
          <p:cNvCxnSpPr/>
          <p:nvPr/>
        </p:nvCxnSpPr>
        <p:spPr>
          <a:xfrm>
            <a:off x="423086" y="2391266"/>
            <a:ext cx="6660000" cy="0"/>
          </a:xfrm>
          <a:prstGeom prst="lin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3134625773"/>
      </p:ext>
    </p:extLst>
  </p:cSld>
  <p:clrMapOvr>
    <a:masterClrMapping/>
  </p:clrMapOvr>
  <p:transition spd="slow">
    <p:fade thruBlk="1"/>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upo 24">
            <a:extLst>
              <a:ext uri="{FF2B5EF4-FFF2-40B4-BE49-F238E27FC236}">
                <a16:creationId xmlns:a16="http://schemas.microsoft.com/office/drawing/2014/main" id="{0920747F-CE99-4454-B3B9-288C25E200C1}"/>
              </a:ext>
            </a:extLst>
          </p:cNvPr>
          <p:cNvGrpSpPr/>
          <p:nvPr/>
        </p:nvGrpSpPr>
        <p:grpSpPr>
          <a:xfrm>
            <a:off x="8311721" y="126477"/>
            <a:ext cx="3697723" cy="902256"/>
            <a:chOff x="148171" y="698514"/>
            <a:chExt cx="2773292" cy="676692"/>
          </a:xfrm>
        </p:grpSpPr>
        <p:pic>
          <p:nvPicPr>
            <p:cNvPr id="26" name="Imagen 25">
              <a:extLst>
                <a:ext uri="{FF2B5EF4-FFF2-40B4-BE49-F238E27FC236}">
                  <a16:creationId xmlns:a16="http://schemas.microsoft.com/office/drawing/2014/main" id="{E78143C7-DD16-4819-B60C-68A37FD0F9F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8171" y="698514"/>
              <a:ext cx="1331640" cy="586060"/>
            </a:xfrm>
            <a:prstGeom prst="rect">
              <a:avLst/>
            </a:prstGeom>
          </p:spPr>
        </p:pic>
        <p:pic>
          <p:nvPicPr>
            <p:cNvPr id="27" name="Imagen 26">
              <a:extLst>
                <a:ext uri="{FF2B5EF4-FFF2-40B4-BE49-F238E27FC236}">
                  <a16:creationId xmlns:a16="http://schemas.microsoft.com/office/drawing/2014/main" id="{6D0B02EA-465B-4E88-9F74-1A33932C49A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89441" y="747264"/>
              <a:ext cx="1432022" cy="627942"/>
            </a:xfrm>
            <a:prstGeom prst="rect">
              <a:avLst/>
            </a:prstGeom>
          </p:spPr>
        </p:pic>
      </p:grpSp>
      <p:sp>
        <p:nvSpPr>
          <p:cNvPr id="29" name="Rectángulo 28">
            <a:extLst>
              <a:ext uri="{FF2B5EF4-FFF2-40B4-BE49-F238E27FC236}">
                <a16:creationId xmlns:a16="http://schemas.microsoft.com/office/drawing/2014/main" id="{24E65323-E125-4021-8726-65D09E6289A6}"/>
              </a:ext>
            </a:extLst>
          </p:cNvPr>
          <p:cNvSpPr/>
          <p:nvPr/>
        </p:nvSpPr>
        <p:spPr>
          <a:xfrm>
            <a:off x="8311722" y="5733256"/>
            <a:ext cx="3880279" cy="1124744"/>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sz="2400" dirty="0"/>
          </a:p>
        </p:txBody>
      </p:sp>
      <p:sp>
        <p:nvSpPr>
          <p:cNvPr id="36" name="Título 5">
            <a:extLst>
              <a:ext uri="{FF2B5EF4-FFF2-40B4-BE49-F238E27FC236}">
                <a16:creationId xmlns:a16="http://schemas.microsoft.com/office/drawing/2014/main" id="{44D67608-5BA5-4E6D-A7F3-3832395E558E}"/>
              </a:ext>
            </a:extLst>
          </p:cNvPr>
          <p:cNvSpPr txBox="1">
            <a:spLocks/>
          </p:cNvSpPr>
          <p:nvPr/>
        </p:nvSpPr>
        <p:spPr>
          <a:xfrm>
            <a:off x="335360" y="452723"/>
            <a:ext cx="10426621" cy="480000"/>
          </a:xfrm>
          <a:prstGeom prst="rect">
            <a:avLst/>
          </a:prstGeom>
        </p:spPr>
        <p:txBody>
          <a:bodyPr vert="horz" lIns="0" tIns="0" rIns="0" bIns="0" rtlCol="0" anchor="t" anchorCtr="0">
            <a:noAutofit/>
          </a:bodyPr>
          <a:lstStyle>
            <a:lvl1pPr algn="l" defTabSz="685800" rtl="0" eaLnBrk="1" latinLnBrk="0" hangingPunct="1">
              <a:lnSpc>
                <a:spcPct val="90000"/>
              </a:lnSpc>
              <a:spcBef>
                <a:spcPct val="0"/>
              </a:spcBef>
              <a:buNone/>
              <a:defRPr sz="3000" kern="1200">
                <a:solidFill>
                  <a:schemeClr val="accent1"/>
                </a:solidFill>
                <a:latin typeface="+mj-lt"/>
                <a:ea typeface="+mj-ea"/>
                <a:cs typeface="+mj-cs"/>
              </a:defRPr>
            </a:lvl1pPr>
          </a:lstStyle>
          <a:p>
            <a:r>
              <a:rPr lang="es-AR" sz="3200" dirty="0">
                <a:latin typeface="+mn-lt"/>
              </a:rPr>
              <a:t>Contexto del equipo desarrollo EITS</a:t>
            </a:r>
          </a:p>
        </p:txBody>
      </p:sp>
      <p:sp>
        <p:nvSpPr>
          <p:cNvPr id="37" name="Rectángulo redondeado 66">
            <a:extLst>
              <a:ext uri="{FF2B5EF4-FFF2-40B4-BE49-F238E27FC236}">
                <a16:creationId xmlns:a16="http://schemas.microsoft.com/office/drawing/2014/main" id="{8E975E67-06AD-4B4C-9C81-EAC334BB06C9}"/>
              </a:ext>
            </a:extLst>
          </p:cNvPr>
          <p:cNvSpPr/>
          <p:nvPr/>
        </p:nvSpPr>
        <p:spPr>
          <a:xfrm flipV="1">
            <a:off x="0" y="932721"/>
            <a:ext cx="8304245" cy="60959"/>
          </a:xfrm>
          <a:prstGeom prst="roundRect">
            <a:avLst/>
          </a:prstGeom>
          <a:gradFill>
            <a:gsLst>
              <a:gs pos="0">
                <a:srgbClr val="8E3881"/>
              </a:gs>
              <a:gs pos="100000">
                <a:srgbClr val="244E95"/>
              </a:gs>
            </a:gsLst>
            <a:lin ang="600000" scaled="0"/>
          </a:gra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7" name="CuadroTexto 6">
            <a:extLst>
              <a:ext uri="{FF2B5EF4-FFF2-40B4-BE49-F238E27FC236}">
                <a16:creationId xmlns:a16="http://schemas.microsoft.com/office/drawing/2014/main" id="{FE0C9076-C60B-4BAB-BE9F-DA79A7B608E7}"/>
              </a:ext>
            </a:extLst>
          </p:cNvPr>
          <p:cNvSpPr txBox="1"/>
          <p:nvPr/>
        </p:nvSpPr>
        <p:spPr>
          <a:xfrm>
            <a:off x="478302" y="1463040"/>
            <a:ext cx="7695027" cy="4801314"/>
          </a:xfrm>
          <a:prstGeom prst="rect">
            <a:avLst/>
          </a:prstGeom>
          <a:noFill/>
        </p:spPr>
        <p:txBody>
          <a:bodyPr wrap="square" rtlCol="0">
            <a:spAutoFit/>
          </a:bodyPr>
          <a:lstStyle/>
          <a:p>
            <a:r>
              <a:rPr lang="es-ES" dirty="0"/>
              <a:t>¿Qué sucedía en el negocio cuando vimos la oportunidad?</a:t>
            </a:r>
            <a:endParaRPr lang="es-PE" dirty="0"/>
          </a:p>
          <a:p>
            <a:r>
              <a:rPr lang="es-ES" dirty="0"/>
              <a:t>¿Qué sucedía en el área de desarrollo?</a:t>
            </a:r>
            <a:endParaRPr lang="es-PE" dirty="0"/>
          </a:p>
          <a:p>
            <a:r>
              <a:rPr lang="es-ES" dirty="0"/>
              <a:t>Había una demanda considerable de información crediticia bajo la modalidad de web </a:t>
            </a:r>
            <a:r>
              <a:rPr lang="es-ES" dirty="0" err="1"/>
              <a:t>service</a:t>
            </a:r>
            <a:r>
              <a:rPr lang="es-ES" dirty="0"/>
              <a:t> (datos de cuantos </a:t>
            </a:r>
            <a:r>
              <a:rPr lang="es-ES" dirty="0" err="1"/>
              <a:t>ws</a:t>
            </a:r>
            <a:r>
              <a:rPr lang="es-ES" dirty="0"/>
              <a:t> se solicitaban mensualmente)</a:t>
            </a:r>
            <a:endParaRPr lang="es-PE" dirty="0"/>
          </a:p>
          <a:p>
            <a:r>
              <a:rPr lang="es-ES" dirty="0"/>
              <a:t>El equipo de desarrollo ya contaba con el conocimiento de los datos, flujos de obtención para la construcción. Después de haber desarrollado ya varios webs </a:t>
            </a:r>
            <a:r>
              <a:rPr lang="es-ES" dirty="0" err="1"/>
              <a:t>service</a:t>
            </a:r>
            <a:r>
              <a:rPr lang="es-ES" dirty="0"/>
              <a:t> parecidos, era de esperar alcanzar </a:t>
            </a:r>
            <a:endParaRPr lang="es-PE" dirty="0"/>
          </a:p>
          <a:p>
            <a:r>
              <a:rPr lang="es-ES" dirty="0"/>
              <a:t>Discusiones sobre las características de los requerimientos. Puede ser mas general. No inspira hacer siempre lo mismo</a:t>
            </a:r>
            <a:endParaRPr lang="es-PE" dirty="0"/>
          </a:p>
          <a:p>
            <a:r>
              <a:rPr lang="es-ES" dirty="0"/>
              <a:t>Flujo de desarrollo para el desarrollo tomaba tiempo e involucraba muchas áreas</a:t>
            </a:r>
            <a:endParaRPr lang="es-PE" dirty="0"/>
          </a:p>
          <a:p>
            <a:r>
              <a:rPr lang="es-ES" dirty="0"/>
              <a:t>Muchos de este trabajo implicaban hacer pequeños cambios a los </a:t>
            </a:r>
            <a:r>
              <a:rPr lang="es-ES" dirty="0" err="1"/>
              <a:t>ws</a:t>
            </a:r>
            <a:r>
              <a:rPr lang="es-ES" dirty="0"/>
              <a:t> que hasta entonces teníamos.</a:t>
            </a:r>
            <a:endParaRPr lang="es-PE" dirty="0"/>
          </a:p>
          <a:p>
            <a:r>
              <a:rPr lang="es-ES" dirty="0"/>
              <a:t>Estos trabajos repetitivos implicaban costo y tiempo</a:t>
            </a:r>
            <a:endParaRPr lang="es-PE" dirty="0"/>
          </a:p>
          <a:p>
            <a:r>
              <a:rPr lang="es-ES" dirty="0"/>
              <a:t>Retrabajo</a:t>
            </a:r>
            <a:endParaRPr lang="es-PE" dirty="0"/>
          </a:p>
          <a:p>
            <a:r>
              <a:rPr lang="es-ES" dirty="0"/>
              <a:t>Gran inversión de tiempo en el desarrollo de los requerimientos</a:t>
            </a:r>
            <a:endParaRPr lang="es-PE" dirty="0"/>
          </a:p>
          <a:p>
            <a:r>
              <a:rPr lang="es-ES" dirty="0"/>
              <a:t>Tiempo dedicado a documentar cada </a:t>
            </a:r>
            <a:r>
              <a:rPr lang="es-ES" dirty="0" err="1"/>
              <a:t>ws</a:t>
            </a:r>
            <a:endParaRPr lang="es-PE" dirty="0"/>
          </a:p>
          <a:p>
            <a:endParaRPr lang="es-PE" dirty="0"/>
          </a:p>
        </p:txBody>
      </p:sp>
      <p:sp>
        <p:nvSpPr>
          <p:cNvPr id="8" name="Rectángulo 7">
            <a:extLst>
              <a:ext uri="{FF2B5EF4-FFF2-40B4-BE49-F238E27FC236}">
                <a16:creationId xmlns:a16="http://schemas.microsoft.com/office/drawing/2014/main" id="{DEC1EB04-0569-485C-8DD2-D8AC1330BDFD}"/>
              </a:ext>
            </a:extLst>
          </p:cNvPr>
          <p:cNvSpPr/>
          <p:nvPr/>
        </p:nvSpPr>
        <p:spPr>
          <a:xfrm>
            <a:off x="8426548" y="1308295"/>
            <a:ext cx="3418449" cy="50598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err="1"/>
              <a:t>Metafora</a:t>
            </a:r>
            <a:r>
              <a:rPr lang="es-ES" dirty="0"/>
              <a:t> de encontrar </a:t>
            </a:r>
            <a:r>
              <a:rPr lang="es-ES" dirty="0" err="1"/>
              <a:t>oprtunidad</a:t>
            </a:r>
            <a:endParaRPr lang="es-PE" dirty="0"/>
          </a:p>
        </p:txBody>
      </p:sp>
    </p:spTree>
    <p:extLst>
      <p:ext uri="{BB962C8B-B14F-4D97-AF65-F5344CB8AC3E}">
        <p14:creationId xmlns:p14="http://schemas.microsoft.com/office/powerpoint/2010/main" val="29587386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Rectángulo 82">
            <a:extLst>
              <a:ext uri="{FF2B5EF4-FFF2-40B4-BE49-F238E27FC236}">
                <a16:creationId xmlns:a16="http://schemas.microsoft.com/office/drawing/2014/main" id="{5D3F06C0-23C8-40EE-AD00-444A4717C05C}"/>
              </a:ext>
            </a:extLst>
          </p:cNvPr>
          <p:cNvSpPr/>
          <p:nvPr/>
        </p:nvSpPr>
        <p:spPr>
          <a:xfrm>
            <a:off x="8311722" y="5733256"/>
            <a:ext cx="3880279" cy="1124744"/>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sz="2400" dirty="0"/>
          </a:p>
        </p:txBody>
      </p:sp>
      <p:grpSp>
        <p:nvGrpSpPr>
          <p:cNvPr id="14" name="Grupo 13">
            <a:extLst>
              <a:ext uri="{FF2B5EF4-FFF2-40B4-BE49-F238E27FC236}">
                <a16:creationId xmlns:a16="http://schemas.microsoft.com/office/drawing/2014/main" id="{8E8B305C-F874-480E-B987-447D1F9EA630}"/>
              </a:ext>
            </a:extLst>
          </p:cNvPr>
          <p:cNvGrpSpPr/>
          <p:nvPr/>
        </p:nvGrpSpPr>
        <p:grpSpPr>
          <a:xfrm>
            <a:off x="6816591" y="1728100"/>
            <a:ext cx="1526310" cy="2487037"/>
            <a:chOff x="6953071" y="1782692"/>
            <a:chExt cx="1526310" cy="2487037"/>
          </a:xfrm>
        </p:grpSpPr>
        <p:sp>
          <p:nvSpPr>
            <p:cNvPr id="53" name="Forma libre: forma 52">
              <a:extLst>
                <a:ext uri="{FF2B5EF4-FFF2-40B4-BE49-F238E27FC236}">
                  <a16:creationId xmlns:a16="http://schemas.microsoft.com/office/drawing/2014/main" id="{4C6EC2CF-D1B2-4164-B9B7-3FAB29863365}"/>
                </a:ext>
              </a:extLst>
            </p:cNvPr>
            <p:cNvSpPr/>
            <p:nvPr/>
          </p:nvSpPr>
          <p:spPr>
            <a:xfrm>
              <a:off x="6953071" y="2867125"/>
              <a:ext cx="1526255" cy="1402604"/>
            </a:xfrm>
            <a:custGeom>
              <a:avLst/>
              <a:gdLst>
                <a:gd name="connsiteX0" fmla="*/ 0 w 1526255"/>
                <a:gd name="connsiteY0" fmla="*/ 140260 h 1402604"/>
                <a:gd name="connsiteX1" fmla="*/ 140260 w 1526255"/>
                <a:gd name="connsiteY1" fmla="*/ 0 h 1402604"/>
                <a:gd name="connsiteX2" fmla="*/ 1385995 w 1526255"/>
                <a:gd name="connsiteY2" fmla="*/ 0 h 1402604"/>
                <a:gd name="connsiteX3" fmla="*/ 1526255 w 1526255"/>
                <a:gd name="connsiteY3" fmla="*/ 140260 h 1402604"/>
                <a:gd name="connsiteX4" fmla="*/ 1526255 w 1526255"/>
                <a:gd name="connsiteY4" fmla="*/ 1262344 h 1402604"/>
                <a:gd name="connsiteX5" fmla="*/ 1385995 w 1526255"/>
                <a:gd name="connsiteY5" fmla="*/ 1402604 h 1402604"/>
                <a:gd name="connsiteX6" fmla="*/ 140260 w 1526255"/>
                <a:gd name="connsiteY6" fmla="*/ 1402604 h 1402604"/>
                <a:gd name="connsiteX7" fmla="*/ 0 w 1526255"/>
                <a:gd name="connsiteY7" fmla="*/ 1262344 h 1402604"/>
                <a:gd name="connsiteX8" fmla="*/ 0 w 1526255"/>
                <a:gd name="connsiteY8" fmla="*/ 140260 h 1402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6255" h="1402604">
                  <a:moveTo>
                    <a:pt x="0" y="140260"/>
                  </a:moveTo>
                  <a:cubicBezTo>
                    <a:pt x="0" y="62797"/>
                    <a:pt x="62797" y="0"/>
                    <a:pt x="140260" y="0"/>
                  </a:cubicBezTo>
                  <a:lnTo>
                    <a:pt x="1385995" y="0"/>
                  </a:lnTo>
                  <a:cubicBezTo>
                    <a:pt x="1463458" y="0"/>
                    <a:pt x="1526255" y="62797"/>
                    <a:pt x="1526255" y="140260"/>
                  </a:cubicBezTo>
                  <a:lnTo>
                    <a:pt x="1526255" y="1262344"/>
                  </a:lnTo>
                  <a:cubicBezTo>
                    <a:pt x="1526255" y="1339807"/>
                    <a:pt x="1463458" y="1402604"/>
                    <a:pt x="1385995" y="1402604"/>
                  </a:cubicBezTo>
                  <a:lnTo>
                    <a:pt x="140260" y="1402604"/>
                  </a:lnTo>
                  <a:cubicBezTo>
                    <a:pt x="62797" y="1402604"/>
                    <a:pt x="0" y="1339807"/>
                    <a:pt x="0" y="1262344"/>
                  </a:cubicBezTo>
                  <a:lnTo>
                    <a:pt x="0" y="140260"/>
                  </a:lnTo>
                  <a:close/>
                </a:path>
              </a:pathLst>
            </a:custGeom>
            <a:solidFill>
              <a:srgbClr val="B01685"/>
            </a:solidFill>
            <a:scene3d>
              <a:camera prst="orthographicFront"/>
              <a:lightRig rig="flat" dir="t"/>
            </a:scene3d>
            <a:sp3d prstMaterial="plastic">
              <a:bevelT w="120900" h="88900"/>
              <a:bevelB w="88900" h="31750" prst="angle"/>
            </a:sp3d>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txBody>
            <a:bodyPr spcFirstLastPara="0" vert="horz" wrap="square" lIns="109661" tIns="109661" rIns="109661" bIns="109661" numCol="1" spcCol="1270" anchor="ctr" anchorCtr="0">
              <a:noAutofit/>
            </a:bodyPr>
            <a:lstStyle/>
            <a:p>
              <a:pPr marL="0" lvl="0" indent="0" algn="ctr" defTabSz="800100">
                <a:lnSpc>
                  <a:spcPct val="90000"/>
                </a:lnSpc>
                <a:spcBef>
                  <a:spcPct val="0"/>
                </a:spcBef>
                <a:spcAft>
                  <a:spcPct val="35000"/>
                </a:spcAft>
                <a:buNone/>
              </a:pPr>
              <a:r>
                <a:rPr lang="es-ES" sz="1800" kern="1200" dirty="0"/>
                <a:t>Desarrollo y Puesta en PRO</a:t>
              </a:r>
              <a:endParaRPr lang="es-PE" sz="1800" kern="1200" dirty="0"/>
            </a:p>
          </p:txBody>
        </p:sp>
        <p:grpSp>
          <p:nvGrpSpPr>
            <p:cNvPr id="12" name="Grupo 11">
              <a:extLst>
                <a:ext uri="{FF2B5EF4-FFF2-40B4-BE49-F238E27FC236}">
                  <a16:creationId xmlns:a16="http://schemas.microsoft.com/office/drawing/2014/main" id="{F195C60A-1DAA-4575-B6E0-D58524FC4286}"/>
                </a:ext>
              </a:extLst>
            </p:cNvPr>
            <p:cNvGrpSpPr/>
            <p:nvPr/>
          </p:nvGrpSpPr>
          <p:grpSpPr>
            <a:xfrm>
              <a:off x="6961941" y="1782692"/>
              <a:ext cx="1517440" cy="918185"/>
              <a:chOff x="7838051" y="2189006"/>
              <a:chExt cx="1724075" cy="998450"/>
            </a:xfrm>
          </p:grpSpPr>
          <p:sp>
            <p:nvSpPr>
              <p:cNvPr id="41" name="Rectangle: Top Corners Rounded 7">
                <a:extLst>
                  <a:ext uri="{FF2B5EF4-FFF2-40B4-BE49-F238E27FC236}">
                    <a16:creationId xmlns:a16="http://schemas.microsoft.com/office/drawing/2014/main" id="{FDCEC395-E262-4534-B8A2-1A6C3C18F14E}"/>
                  </a:ext>
                </a:extLst>
              </p:cNvPr>
              <p:cNvSpPr/>
              <p:nvPr/>
            </p:nvSpPr>
            <p:spPr>
              <a:xfrm>
                <a:off x="7838051" y="2189006"/>
                <a:ext cx="1724075" cy="953976"/>
              </a:xfrm>
              <a:prstGeom prst="round2SameRect">
                <a:avLst/>
              </a:prstGeom>
              <a:solidFill>
                <a:srgbClr val="E63888"/>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2" name="Graphic 33" descr="Programmer">
                <a:extLst>
                  <a:ext uri="{FF2B5EF4-FFF2-40B4-BE49-F238E27FC236}">
                    <a16:creationId xmlns:a16="http://schemas.microsoft.com/office/drawing/2014/main" id="{98567C45-7EE6-49E9-A362-C63723DAB50B}"/>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4629" t="13146" r="15309" b="3872"/>
              <a:stretch/>
            </p:blipFill>
            <p:spPr>
              <a:xfrm>
                <a:off x="8429874" y="2235455"/>
                <a:ext cx="540427" cy="640080"/>
              </a:xfrm>
              <a:prstGeom prst="rect">
                <a:avLst/>
              </a:prstGeom>
            </p:spPr>
          </p:pic>
          <p:sp>
            <p:nvSpPr>
              <p:cNvPr id="43" name="CuadroTexto 42">
                <a:extLst>
                  <a:ext uri="{FF2B5EF4-FFF2-40B4-BE49-F238E27FC236}">
                    <a16:creationId xmlns:a16="http://schemas.microsoft.com/office/drawing/2014/main" id="{AE500967-A4AD-4015-BB6F-88DB0476212D}"/>
                  </a:ext>
                </a:extLst>
              </p:cNvPr>
              <p:cNvSpPr txBox="1"/>
              <p:nvPr/>
            </p:nvSpPr>
            <p:spPr>
              <a:xfrm>
                <a:off x="7995490" y="2818124"/>
                <a:ext cx="1405561" cy="369332"/>
              </a:xfrm>
              <a:prstGeom prst="rect">
                <a:avLst/>
              </a:prstGeom>
              <a:noFill/>
            </p:spPr>
            <p:txBody>
              <a:bodyPr wrap="square" rtlCol="0">
                <a:spAutoFit/>
              </a:bodyPr>
              <a:lstStyle/>
              <a:p>
                <a:pPr algn="ctr"/>
                <a:r>
                  <a:rPr lang="es-ES" b="1" dirty="0">
                    <a:solidFill>
                      <a:schemeClr val="bg1"/>
                    </a:solidFill>
                  </a:rPr>
                  <a:t>EITS</a:t>
                </a:r>
                <a:endParaRPr lang="es-PE" b="1" dirty="0">
                  <a:solidFill>
                    <a:schemeClr val="bg1"/>
                  </a:solidFill>
                </a:endParaRPr>
              </a:p>
            </p:txBody>
          </p:sp>
        </p:grpSp>
      </p:grpSp>
      <p:grpSp>
        <p:nvGrpSpPr>
          <p:cNvPr id="13" name="Grupo 12">
            <a:extLst>
              <a:ext uri="{FF2B5EF4-FFF2-40B4-BE49-F238E27FC236}">
                <a16:creationId xmlns:a16="http://schemas.microsoft.com/office/drawing/2014/main" id="{D27357FE-C112-4AAD-A7A6-E18068416C7A}"/>
              </a:ext>
            </a:extLst>
          </p:cNvPr>
          <p:cNvGrpSpPr/>
          <p:nvPr/>
        </p:nvGrpSpPr>
        <p:grpSpPr>
          <a:xfrm>
            <a:off x="4679833" y="1731034"/>
            <a:ext cx="1526255" cy="2484103"/>
            <a:chOff x="4816313" y="1785626"/>
            <a:chExt cx="1526255" cy="2484103"/>
          </a:xfrm>
        </p:grpSpPr>
        <p:sp>
          <p:nvSpPr>
            <p:cNvPr id="51" name="Forma libre: forma 50">
              <a:extLst>
                <a:ext uri="{FF2B5EF4-FFF2-40B4-BE49-F238E27FC236}">
                  <a16:creationId xmlns:a16="http://schemas.microsoft.com/office/drawing/2014/main" id="{A71B7C60-8E95-4FEF-811D-BFCC2E806348}"/>
                </a:ext>
              </a:extLst>
            </p:cNvPr>
            <p:cNvSpPr/>
            <p:nvPr/>
          </p:nvSpPr>
          <p:spPr>
            <a:xfrm>
              <a:off x="4816313" y="2867125"/>
              <a:ext cx="1526255" cy="1402604"/>
            </a:xfrm>
            <a:custGeom>
              <a:avLst/>
              <a:gdLst>
                <a:gd name="connsiteX0" fmla="*/ 0 w 1526255"/>
                <a:gd name="connsiteY0" fmla="*/ 140260 h 1402604"/>
                <a:gd name="connsiteX1" fmla="*/ 140260 w 1526255"/>
                <a:gd name="connsiteY1" fmla="*/ 0 h 1402604"/>
                <a:gd name="connsiteX2" fmla="*/ 1385995 w 1526255"/>
                <a:gd name="connsiteY2" fmla="*/ 0 h 1402604"/>
                <a:gd name="connsiteX3" fmla="*/ 1526255 w 1526255"/>
                <a:gd name="connsiteY3" fmla="*/ 140260 h 1402604"/>
                <a:gd name="connsiteX4" fmla="*/ 1526255 w 1526255"/>
                <a:gd name="connsiteY4" fmla="*/ 1262344 h 1402604"/>
                <a:gd name="connsiteX5" fmla="*/ 1385995 w 1526255"/>
                <a:gd name="connsiteY5" fmla="*/ 1402604 h 1402604"/>
                <a:gd name="connsiteX6" fmla="*/ 140260 w 1526255"/>
                <a:gd name="connsiteY6" fmla="*/ 1402604 h 1402604"/>
                <a:gd name="connsiteX7" fmla="*/ 0 w 1526255"/>
                <a:gd name="connsiteY7" fmla="*/ 1262344 h 1402604"/>
                <a:gd name="connsiteX8" fmla="*/ 0 w 1526255"/>
                <a:gd name="connsiteY8" fmla="*/ 140260 h 1402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6255" h="1402604">
                  <a:moveTo>
                    <a:pt x="0" y="140260"/>
                  </a:moveTo>
                  <a:cubicBezTo>
                    <a:pt x="0" y="62797"/>
                    <a:pt x="62797" y="0"/>
                    <a:pt x="140260" y="0"/>
                  </a:cubicBezTo>
                  <a:lnTo>
                    <a:pt x="1385995" y="0"/>
                  </a:lnTo>
                  <a:cubicBezTo>
                    <a:pt x="1463458" y="0"/>
                    <a:pt x="1526255" y="62797"/>
                    <a:pt x="1526255" y="140260"/>
                  </a:cubicBezTo>
                  <a:lnTo>
                    <a:pt x="1526255" y="1262344"/>
                  </a:lnTo>
                  <a:cubicBezTo>
                    <a:pt x="1526255" y="1339807"/>
                    <a:pt x="1463458" y="1402604"/>
                    <a:pt x="1385995" y="1402604"/>
                  </a:cubicBezTo>
                  <a:lnTo>
                    <a:pt x="140260" y="1402604"/>
                  </a:lnTo>
                  <a:cubicBezTo>
                    <a:pt x="62797" y="1402604"/>
                    <a:pt x="0" y="1339807"/>
                    <a:pt x="0" y="1262344"/>
                  </a:cubicBezTo>
                  <a:lnTo>
                    <a:pt x="0" y="140260"/>
                  </a:lnTo>
                  <a:close/>
                </a:path>
              </a:pathLst>
            </a:custGeom>
            <a:solidFill>
              <a:srgbClr val="B01685"/>
            </a:solidFill>
            <a:scene3d>
              <a:camera prst="orthographicFront"/>
              <a:lightRig rig="flat" dir="t"/>
            </a:scene3d>
            <a:sp3d prstMaterial="plastic">
              <a:bevelT w="120900" h="88900"/>
              <a:bevelB w="88900" h="31750" prst="angle"/>
            </a:sp3d>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txBody>
            <a:bodyPr spcFirstLastPara="0" vert="horz" wrap="square" lIns="109661" tIns="109661" rIns="109661" bIns="109661" numCol="1" spcCol="1270" anchor="ctr" anchorCtr="0">
              <a:noAutofit/>
            </a:bodyPr>
            <a:lstStyle/>
            <a:p>
              <a:pPr marL="0" lvl="0" indent="0" algn="ctr" defTabSz="800100">
                <a:lnSpc>
                  <a:spcPct val="90000"/>
                </a:lnSpc>
                <a:spcBef>
                  <a:spcPct val="0"/>
                </a:spcBef>
                <a:spcAft>
                  <a:spcPct val="35000"/>
                </a:spcAft>
                <a:buNone/>
              </a:pPr>
              <a:r>
                <a:rPr lang="es-ES" sz="1800" kern="1200" dirty="0"/>
                <a:t>Negociación Contractual</a:t>
              </a:r>
              <a:endParaRPr lang="es-PE" sz="1800" kern="1200" dirty="0"/>
            </a:p>
          </p:txBody>
        </p:sp>
        <p:grpSp>
          <p:nvGrpSpPr>
            <p:cNvPr id="28" name="Grupo 27">
              <a:extLst>
                <a:ext uri="{FF2B5EF4-FFF2-40B4-BE49-F238E27FC236}">
                  <a16:creationId xmlns:a16="http://schemas.microsoft.com/office/drawing/2014/main" id="{49D37424-2AAE-4387-99D4-E580431638A7}"/>
                </a:ext>
              </a:extLst>
            </p:cNvPr>
            <p:cNvGrpSpPr/>
            <p:nvPr/>
          </p:nvGrpSpPr>
          <p:grpSpPr>
            <a:xfrm>
              <a:off x="4824275" y="1785626"/>
              <a:ext cx="1517440" cy="877286"/>
              <a:chOff x="1384885" y="2114751"/>
              <a:chExt cx="1724075" cy="953976"/>
            </a:xfrm>
          </p:grpSpPr>
          <p:sp>
            <p:nvSpPr>
              <p:cNvPr id="30" name="Rectangle: Top Corners Rounded 7">
                <a:extLst>
                  <a:ext uri="{FF2B5EF4-FFF2-40B4-BE49-F238E27FC236}">
                    <a16:creationId xmlns:a16="http://schemas.microsoft.com/office/drawing/2014/main" id="{A9F3D1D2-224B-4B75-9924-F812A40CB97A}"/>
                  </a:ext>
                </a:extLst>
              </p:cNvPr>
              <p:cNvSpPr/>
              <p:nvPr/>
            </p:nvSpPr>
            <p:spPr>
              <a:xfrm>
                <a:off x="1384885" y="2114751"/>
                <a:ext cx="1724075" cy="953976"/>
              </a:xfrm>
              <a:prstGeom prst="round2SameRect">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1" name="Graphic 31" descr="Office worker">
                <a:extLst>
                  <a:ext uri="{FF2B5EF4-FFF2-40B4-BE49-F238E27FC236}">
                    <a16:creationId xmlns:a16="http://schemas.microsoft.com/office/drawing/2014/main" id="{93EB7B2D-C159-4C20-A7B3-E03AA02C714B}"/>
                  </a:ext>
                </a:extLst>
              </p:cNvPr>
              <p:cNvPicPr>
                <a:picLocks noChangeAspect="1"/>
              </p:cNvPicPr>
              <p:nvPr/>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14980" t="14162" r="14958" b="13044"/>
              <a:stretch/>
            </p:blipFill>
            <p:spPr>
              <a:xfrm>
                <a:off x="1931129" y="2146579"/>
                <a:ext cx="631586" cy="656222"/>
              </a:xfrm>
              <a:prstGeom prst="rect">
                <a:avLst/>
              </a:prstGeom>
            </p:spPr>
          </p:pic>
          <p:sp>
            <p:nvSpPr>
              <p:cNvPr id="32" name="CuadroTexto 31">
                <a:extLst>
                  <a:ext uri="{FF2B5EF4-FFF2-40B4-BE49-F238E27FC236}">
                    <a16:creationId xmlns:a16="http://schemas.microsoft.com/office/drawing/2014/main" id="{18F99E4E-D093-46C7-B01E-7AC7920BE863}"/>
                  </a:ext>
                </a:extLst>
              </p:cNvPr>
              <p:cNvSpPr txBox="1"/>
              <p:nvPr/>
            </p:nvSpPr>
            <p:spPr>
              <a:xfrm>
                <a:off x="1591513" y="2699395"/>
                <a:ext cx="1405561" cy="369332"/>
              </a:xfrm>
              <a:prstGeom prst="rect">
                <a:avLst/>
              </a:prstGeom>
              <a:noFill/>
            </p:spPr>
            <p:txBody>
              <a:bodyPr wrap="square" rtlCol="0">
                <a:spAutoFit/>
              </a:bodyPr>
              <a:lstStyle/>
              <a:p>
                <a:r>
                  <a:rPr lang="es-ES" b="1" dirty="0">
                    <a:solidFill>
                      <a:schemeClr val="bg1"/>
                    </a:solidFill>
                  </a:rPr>
                  <a:t>Comercial</a:t>
                </a:r>
                <a:endParaRPr lang="es-PE" b="1" dirty="0">
                  <a:solidFill>
                    <a:schemeClr val="bg1"/>
                  </a:solidFill>
                </a:endParaRPr>
              </a:p>
            </p:txBody>
          </p:sp>
        </p:grpSp>
      </p:grpSp>
      <p:grpSp>
        <p:nvGrpSpPr>
          <p:cNvPr id="5" name="Grupo 4">
            <a:extLst>
              <a:ext uri="{FF2B5EF4-FFF2-40B4-BE49-F238E27FC236}">
                <a16:creationId xmlns:a16="http://schemas.microsoft.com/office/drawing/2014/main" id="{C16F1B32-BD73-4833-A84C-E0EC4CEB49DB}"/>
              </a:ext>
            </a:extLst>
          </p:cNvPr>
          <p:cNvGrpSpPr/>
          <p:nvPr/>
        </p:nvGrpSpPr>
        <p:grpSpPr>
          <a:xfrm>
            <a:off x="2535339" y="1728100"/>
            <a:ext cx="1533990" cy="2487037"/>
            <a:chOff x="2671819" y="1782692"/>
            <a:chExt cx="1533990" cy="2487037"/>
          </a:xfrm>
        </p:grpSpPr>
        <p:sp>
          <p:nvSpPr>
            <p:cNvPr id="49" name="Forma libre: forma 48">
              <a:extLst>
                <a:ext uri="{FF2B5EF4-FFF2-40B4-BE49-F238E27FC236}">
                  <a16:creationId xmlns:a16="http://schemas.microsoft.com/office/drawing/2014/main" id="{EE5A5B99-7EEA-47D9-8787-C7A215A3B438}"/>
                </a:ext>
              </a:extLst>
            </p:cNvPr>
            <p:cNvSpPr/>
            <p:nvPr/>
          </p:nvSpPr>
          <p:spPr>
            <a:xfrm>
              <a:off x="2679554" y="2867125"/>
              <a:ext cx="1526255" cy="1402604"/>
            </a:xfrm>
            <a:custGeom>
              <a:avLst/>
              <a:gdLst>
                <a:gd name="connsiteX0" fmla="*/ 0 w 1526255"/>
                <a:gd name="connsiteY0" fmla="*/ 140260 h 1402604"/>
                <a:gd name="connsiteX1" fmla="*/ 140260 w 1526255"/>
                <a:gd name="connsiteY1" fmla="*/ 0 h 1402604"/>
                <a:gd name="connsiteX2" fmla="*/ 1385995 w 1526255"/>
                <a:gd name="connsiteY2" fmla="*/ 0 h 1402604"/>
                <a:gd name="connsiteX3" fmla="*/ 1526255 w 1526255"/>
                <a:gd name="connsiteY3" fmla="*/ 140260 h 1402604"/>
                <a:gd name="connsiteX4" fmla="*/ 1526255 w 1526255"/>
                <a:gd name="connsiteY4" fmla="*/ 1262344 h 1402604"/>
                <a:gd name="connsiteX5" fmla="*/ 1385995 w 1526255"/>
                <a:gd name="connsiteY5" fmla="*/ 1402604 h 1402604"/>
                <a:gd name="connsiteX6" fmla="*/ 140260 w 1526255"/>
                <a:gd name="connsiteY6" fmla="*/ 1402604 h 1402604"/>
                <a:gd name="connsiteX7" fmla="*/ 0 w 1526255"/>
                <a:gd name="connsiteY7" fmla="*/ 1262344 h 1402604"/>
                <a:gd name="connsiteX8" fmla="*/ 0 w 1526255"/>
                <a:gd name="connsiteY8" fmla="*/ 140260 h 1402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6255" h="1402604">
                  <a:moveTo>
                    <a:pt x="0" y="140260"/>
                  </a:moveTo>
                  <a:cubicBezTo>
                    <a:pt x="0" y="62797"/>
                    <a:pt x="62797" y="0"/>
                    <a:pt x="140260" y="0"/>
                  </a:cubicBezTo>
                  <a:lnTo>
                    <a:pt x="1385995" y="0"/>
                  </a:lnTo>
                  <a:cubicBezTo>
                    <a:pt x="1463458" y="0"/>
                    <a:pt x="1526255" y="62797"/>
                    <a:pt x="1526255" y="140260"/>
                  </a:cubicBezTo>
                  <a:lnTo>
                    <a:pt x="1526255" y="1262344"/>
                  </a:lnTo>
                  <a:cubicBezTo>
                    <a:pt x="1526255" y="1339807"/>
                    <a:pt x="1463458" y="1402604"/>
                    <a:pt x="1385995" y="1402604"/>
                  </a:cubicBezTo>
                  <a:lnTo>
                    <a:pt x="140260" y="1402604"/>
                  </a:lnTo>
                  <a:cubicBezTo>
                    <a:pt x="62797" y="1402604"/>
                    <a:pt x="0" y="1339807"/>
                    <a:pt x="0" y="1262344"/>
                  </a:cubicBezTo>
                  <a:lnTo>
                    <a:pt x="0" y="140260"/>
                  </a:lnTo>
                  <a:close/>
                </a:path>
              </a:pathLst>
            </a:custGeom>
            <a:solidFill>
              <a:srgbClr val="B01685"/>
            </a:solidFill>
            <a:scene3d>
              <a:camera prst="orthographicFront"/>
              <a:lightRig rig="flat" dir="t"/>
            </a:scene3d>
            <a:sp3d prstMaterial="plastic">
              <a:bevelT w="120900" h="88900"/>
              <a:bevelB w="88900" h="31750" prst="angle"/>
            </a:sp3d>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txBody>
            <a:bodyPr spcFirstLastPara="0" vert="horz" wrap="square" lIns="109661" tIns="109661" rIns="109661" bIns="109661" numCol="1" spcCol="1270" anchor="ctr" anchorCtr="0">
              <a:noAutofit/>
            </a:bodyPr>
            <a:lstStyle/>
            <a:p>
              <a:pPr marL="0" lvl="0" indent="0" algn="ctr" defTabSz="800100">
                <a:lnSpc>
                  <a:spcPct val="90000"/>
                </a:lnSpc>
                <a:spcBef>
                  <a:spcPct val="0"/>
                </a:spcBef>
                <a:spcAft>
                  <a:spcPct val="35000"/>
                </a:spcAft>
                <a:buNone/>
              </a:pPr>
              <a:r>
                <a:rPr lang="es-ES" sz="1800" kern="1200" dirty="0"/>
                <a:t>Estimación tiempo y costo</a:t>
              </a:r>
              <a:endParaRPr lang="es-PE" sz="1800" kern="1200" dirty="0"/>
            </a:p>
          </p:txBody>
        </p:sp>
        <p:grpSp>
          <p:nvGrpSpPr>
            <p:cNvPr id="11" name="Grupo 10">
              <a:extLst>
                <a:ext uri="{FF2B5EF4-FFF2-40B4-BE49-F238E27FC236}">
                  <a16:creationId xmlns:a16="http://schemas.microsoft.com/office/drawing/2014/main" id="{33041BDA-7405-4733-BB85-3FDCF6112EF4}"/>
                </a:ext>
              </a:extLst>
            </p:cNvPr>
            <p:cNvGrpSpPr/>
            <p:nvPr/>
          </p:nvGrpSpPr>
          <p:grpSpPr>
            <a:xfrm>
              <a:off x="2671819" y="1782692"/>
              <a:ext cx="1517440" cy="918185"/>
              <a:chOff x="2963729" y="2189006"/>
              <a:chExt cx="1724075" cy="998450"/>
            </a:xfrm>
          </p:grpSpPr>
          <p:sp>
            <p:nvSpPr>
              <p:cNvPr id="35" name="Rectangle: Top Corners Rounded 7">
                <a:extLst>
                  <a:ext uri="{FF2B5EF4-FFF2-40B4-BE49-F238E27FC236}">
                    <a16:creationId xmlns:a16="http://schemas.microsoft.com/office/drawing/2014/main" id="{6A1FA704-0E2B-48A5-AB27-1A590CF64850}"/>
                  </a:ext>
                </a:extLst>
              </p:cNvPr>
              <p:cNvSpPr/>
              <p:nvPr/>
            </p:nvSpPr>
            <p:spPr>
              <a:xfrm>
                <a:off x="2963729" y="2189006"/>
                <a:ext cx="1724075" cy="953976"/>
              </a:xfrm>
              <a:prstGeom prst="round2SameRect">
                <a:avLst/>
              </a:prstGeom>
              <a:solidFill>
                <a:srgbClr val="E63888"/>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3" name="Graphic 33" descr="Programmer">
                <a:extLst>
                  <a:ext uri="{FF2B5EF4-FFF2-40B4-BE49-F238E27FC236}">
                    <a16:creationId xmlns:a16="http://schemas.microsoft.com/office/drawing/2014/main" id="{9793D2D7-6F7C-4371-90E0-09C24444EE1B}"/>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4629" t="13146" r="15309" b="3872"/>
              <a:stretch/>
            </p:blipFill>
            <p:spPr>
              <a:xfrm>
                <a:off x="3555552" y="2235455"/>
                <a:ext cx="540427" cy="640080"/>
              </a:xfrm>
              <a:prstGeom prst="rect">
                <a:avLst/>
              </a:prstGeom>
            </p:spPr>
          </p:pic>
          <p:sp>
            <p:nvSpPr>
              <p:cNvPr id="39" name="CuadroTexto 38">
                <a:extLst>
                  <a:ext uri="{FF2B5EF4-FFF2-40B4-BE49-F238E27FC236}">
                    <a16:creationId xmlns:a16="http://schemas.microsoft.com/office/drawing/2014/main" id="{96C9374D-9D8B-4C38-8F76-C8B4B7B2628B}"/>
                  </a:ext>
                </a:extLst>
              </p:cNvPr>
              <p:cNvSpPr txBox="1"/>
              <p:nvPr/>
            </p:nvSpPr>
            <p:spPr>
              <a:xfrm>
                <a:off x="3121168" y="2818124"/>
                <a:ext cx="1405561" cy="369332"/>
              </a:xfrm>
              <a:prstGeom prst="rect">
                <a:avLst/>
              </a:prstGeom>
              <a:noFill/>
            </p:spPr>
            <p:txBody>
              <a:bodyPr wrap="square" rtlCol="0">
                <a:spAutoFit/>
              </a:bodyPr>
              <a:lstStyle/>
              <a:p>
                <a:pPr algn="ctr"/>
                <a:r>
                  <a:rPr lang="es-ES" b="1" dirty="0">
                    <a:solidFill>
                      <a:schemeClr val="bg1"/>
                    </a:solidFill>
                  </a:rPr>
                  <a:t>EITS</a:t>
                </a:r>
                <a:endParaRPr lang="es-PE" b="1" dirty="0">
                  <a:solidFill>
                    <a:schemeClr val="bg1"/>
                  </a:solidFill>
                </a:endParaRPr>
              </a:p>
            </p:txBody>
          </p:sp>
        </p:grpSp>
      </p:grpSp>
      <p:grpSp>
        <p:nvGrpSpPr>
          <p:cNvPr id="4" name="Grupo 3">
            <a:extLst>
              <a:ext uri="{FF2B5EF4-FFF2-40B4-BE49-F238E27FC236}">
                <a16:creationId xmlns:a16="http://schemas.microsoft.com/office/drawing/2014/main" id="{823CB2B4-49D7-4C95-B48F-C9E405DB80C9}"/>
              </a:ext>
            </a:extLst>
          </p:cNvPr>
          <p:cNvGrpSpPr/>
          <p:nvPr/>
        </p:nvGrpSpPr>
        <p:grpSpPr>
          <a:xfrm>
            <a:off x="391678" y="1737841"/>
            <a:ext cx="1540893" cy="2477296"/>
            <a:chOff x="528158" y="1792433"/>
            <a:chExt cx="1540893" cy="2477296"/>
          </a:xfrm>
        </p:grpSpPr>
        <p:sp>
          <p:nvSpPr>
            <p:cNvPr id="47" name="Forma libre: forma 46">
              <a:extLst>
                <a:ext uri="{FF2B5EF4-FFF2-40B4-BE49-F238E27FC236}">
                  <a16:creationId xmlns:a16="http://schemas.microsoft.com/office/drawing/2014/main" id="{1AA80CBB-641B-4C30-9076-6A0B32814687}"/>
                </a:ext>
              </a:extLst>
            </p:cNvPr>
            <p:cNvSpPr/>
            <p:nvPr/>
          </p:nvSpPr>
          <p:spPr>
            <a:xfrm>
              <a:off x="542796" y="2867125"/>
              <a:ext cx="1526255" cy="1402604"/>
            </a:xfrm>
            <a:custGeom>
              <a:avLst/>
              <a:gdLst>
                <a:gd name="connsiteX0" fmla="*/ 0 w 1526255"/>
                <a:gd name="connsiteY0" fmla="*/ 140260 h 1402604"/>
                <a:gd name="connsiteX1" fmla="*/ 140260 w 1526255"/>
                <a:gd name="connsiteY1" fmla="*/ 0 h 1402604"/>
                <a:gd name="connsiteX2" fmla="*/ 1385995 w 1526255"/>
                <a:gd name="connsiteY2" fmla="*/ 0 h 1402604"/>
                <a:gd name="connsiteX3" fmla="*/ 1526255 w 1526255"/>
                <a:gd name="connsiteY3" fmla="*/ 140260 h 1402604"/>
                <a:gd name="connsiteX4" fmla="*/ 1526255 w 1526255"/>
                <a:gd name="connsiteY4" fmla="*/ 1262344 h 1402604"/>
                <a:gd name="connsiteX5" fmla="*/ 1385995 w 1526255"/>
                <a:gd name="connsiteY5" fmla="*/ 1402604 h 1402604"/>
                <a:gd name="connsiteX6" fmla="*/ 140260 w 1526255"/>
                <a:gd name="connsiteY6" fmla="*/ 1402604 h 1402604"/>
                <a:gd name="connsiteX7" fmla="*/ 0 w 1526255"/>
                <a:gd name="connsiteY7" fmla="*/ 1262344 h 1402604"/>
                <a:gd name="connsiteX8" fmla="*/ 0 w 1526255"/>
                <a:gd name="connsiteY8" fmla="*/ 140260 h 1402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6255" h="1402604">
                  <a:moveTo>
                    <a:pt x="0" y="140260"/>
                  </a:moveTo>
                  <a:cubicBezTo>
                    <a:pt x="0" y="62797"/>
                    <a:pt x="62797" y="0"/>
                    <a:pt x="140260" y="0"/>
                  </a:cubicBezTo>
                  <a:lnTo>
                    <a:pt x="1385995" y="0"/>
                  </a:lnTo>
                  <a:cubicBezTo>
                    <a:pt x="1463458" y="0"/>
                    <a:pt x="1526255" y="62797"/>
                    <a:pt x="1526255" y="140260"/>
                  </a:cubicBezTo>
                  <a:lnTo>
                    <a:pt x="1526255" y="1262344"/>
                  </a:lnTo>
                  <a:cubicBezTo>
                    <a:pt x="1526255" y="1339807"/>
                    <a:pt x="1463458" y="1402604"/>
                    <a:pt x="1385995" y="1402604"/>
                  </a:cubicBezTo>
                  <a:lnTo>
                    <a:pt x="140260" y="1402604"/>
                  </a:lnTo>
                  <a:cubicBezTo>
                    <a:pt x="62797" y="1402604"/>
                    <a:pt x="0" y="1339807"/>
                    <a:pt x="0" y="1262344"/>
                  </a:cubicBezTo>
                  <a:lnTo>
                    <a:pt x="0" y="140260"/>
                  </a:lnTo>
                  <a:close/>
                </a:path>
              </a:pathLst>
            </a:custGeom>
            <a:solidFill>
              <a:srgbClr val="B01685"/>
            </a:solidFill>
            <a:scene3d>
              <a:camera prst="orthographicFront"/>
              <a:lightRig rig="flat" dir="t"/>
            </a:scene3d>
            <a:sp3d prstMaterial="plastic">
              <a:bevelT w="120900" h="88900"/>
              <a:bevelB w="88900" h="31750" prst="angle"/>
            </a:sp3d>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txBody>
            <a:bodyPr spcFirstLastPara="0" vert="horz" wrap="square" lIns="113471" tIns="113471" rIns="113471" bIns="113471" numCol="1" spcCol="1270" anchor="ctr" anchorCtr="0">
              <a:noAutofit/>
            </a:bodyPr>
            <a:lstStyle/>
            <a:p>
              <a:pPr marL="0" lvl="0" indent="0" algn="ctr" defTabSz="844550">
                <a:lnSpc>
                  <a:spcPct val="90000"/>
                </a:lnSpc>
                <a:spcBef>
                  <a:spcPct val="0"/>
                </a:spcBef>
                <a:spcAft>
                  <a:spcPct val="35000"/>
                </a:spcAft>
                <a:buNone/>
              </a:pPr>
              <a:r>
                <a:rPr lang="es-ES" sz="1900" kern="1200" dirty="0"/>
                <a:t>Propuesta comercial</a:t>
              </a:r>
              <a:endParaRPr lang="es-PE" sz="1900" kern="1200" dirty="0"/>
            </a:p>
          </p:txBody>
        </p:sp>
        <p:grpSp>
          <p:nvGrpSpPr>
            <p:cNvPr id="8" name="Grupo 7">
              <a:extLst>
                <a:ext uri="{FF2B5EF4-FFF2-40B4-BE49-F238E27FC236}">
                  <a16:creationId xmlns:a16="http://schemas.microsoft.com/office/drawing/2014/main" id="{380317C5-BA0D-403E-941A-79BCAEA5E958}"/>
                </a:ext>
              </a:extLst>
            </p:cNvPr>
            <p:cNvGrpSpPr/>
            <p:nvPr/>
          </p:nvGrpSpPr>
          <p:grpSpPr>
            <a:xfrm>
              <a:off x="528158" y="1792433"/>
              <a:ext cx="1517440" cy="877286"/>
              <a:chOff x="1384885" y="2114751"/>
              <a:chExt cx="1724075" cy="953976"/>
            </a:xfrm>
          </p:grpSpPr>
          <p:sp>
            <p:nvSpPr>
              <p:cNvPr id="21" name="Rectangle: Top Corners Rounded 7">
                <a:extLst>
                  <a:ext uri="{FF2B5EF4-FFF2-40B4-BE49-F238E27FC236}">
                    <a16:creationId xmlns:a16="http://schemas.microsoft.com/office/drawing/2014/main" id="{F4FB41D8-8589-4849-958E-3C9EAE98DB18}"/>
                  </a:ext>
                </a:extLst>
              </p:cNvPr>
              <p:cNvSpPr/>
              <p:nvPr/>
            </p:nvSpPr>
            <p:spPr>
              <a:xfrm>
                <a:off x="1384885" y="2114751"/>
                <a:ext cx="1724075" cy="953976"/>
              </a:xfrm>
              <a:prstGeom prst="round2SameRect">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0" name="Graphic 31" descr="Office worker">
                <a:extLst>
                  <a:ext uri="{FF2B5EF4-FFF2-40B4-BE49-F238E27FC236}">
                    <a16:creationId xmlns:a16="http://schemas.microsoft.com/office/drawing/2014/main" id="{D70E6664-F585-4794-8D4E-14D4F986476B}"/>
                  </a:ext>
                </a:extLst>
              </p:cNvPr>
              <p:cNvPicPr>
                <a:picLocks noChangeAspect="1"/>
              </p:cNvPicPr>
              <p:nvPr/>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14980" t="14162" r="14958" b="13044"/>
              <a:stretch/>
            </p:blipFill>
            <p:spPr>
              <a:xfrm>
                <a:off x="1931129" y="2146579"/>
                <a:ext cx="631586" cy="656222"/>
              </a:xfrm>
              <a:prstGeom prst="rect">
                <a:avLst/>
              </a:prstGeom>
            </p:spPr>
          </p:pic>
          <p:sp>
            <p:nvSpPr>
              <p:cNvPr id="7" name="CuadroTexto 6">
                <a:extLst>
                  <a:ext uri="{FF2B5EF4-FFF2-40B4-BE49-F238E27FC236}">
                    <a16:creationId xmlns:a16="http://schemas.microsoft.com/office/drawing/2014/main" id="{F0DB3951-CB91-45A5-9EC0-E8935D2FB8DC}"/>
                  </a:ext>
                </a:extLst>
              </p:cNvPr>
              <p:cNvSpPr txBox="1"/>
              <p:nvPr/>
            </p:nvSpPr>
            <p:spPr>
              <a:xfrm>
                <a:off x="1559546" y="2699395"/>
                <a:ext cx="1405561" cy="369332"/>
              </a:xfrm>
              <a:prstGeom prst="rect">
                <a:avLst/>
              </a:prstGeom>
              <a:noFill/>
            </p:spPr>
            <p:txBody>
              <a:bodyPr wrap="square" rtlCol="0">
                <a:spAutoFit/>
              </a:bodyPr>
              <a:lstStyle/>
              <a:p>
                <a:r>
                  <a:rPr lang="es-ES" b="1" dirty="0">
                    <a:solidFill>
                      <a:schemeClr val="bg1"/>
                    </a:solidFill>
                  </a:rPr>
                  <a:t>Comercial</a:t>
                </a:r>
                <a:endParaRPr lang="es-PE" b="1" dirty="0">
                  <a:solidFill>
                    <a:schemeClr val="bg1"/>
                  </a:solidFill>
                </a:endParaRPr>
              </a:p>
            </p:txBody>
          </p:sp>
        </p:grpSp>
      </p:grpSp>
      <p:grpSp>
        <p:nvGrpSpPr>
          <p:cNvPr id="25" name="Grupo 24">
            <a:extLst>
              <a:ext uri="{FF2B5EF4-FFF2-40B4-BE49-F238E27FC236}">
                <a16:creationId xmlns:a16="http://schemas.microsoft.com/office/drawing/2014/main" id="{0920747F-CE99-4454-B3B9-288C25E200C1}"/>
              </a:ext>
            </a:extLst>
          </p:cNvPr>
          <p:cNvGrpSpPr/>
          <p:nvPr/>
        </p:nvGrpSpPr>
        <p:grpSpPr>
          <a:xfrm>
            <a:off x="8311721" y="126477"/>
            <a:ext cx="3697723" cy="902256"/>
            <a:chOff x="148171" y="698514"/>
            <a:chExt cx="2773292" cy="676692"/>
          </a:xfrm>
        </p:grpSpPr>
        <p:pic>
          <p:nvPicPr>
            <p:cNvPr id="26" name="Imagen 25">
              <a:extLst>
                <a:ext uri="{FF2B5EF4-FFF2-40B4-BE49-F238E27FC236}">
                  <a16:creationId xmlns:a16="http://schemas.microsoft.com/office/drawing/2014/main" id="{E78143C7-DD16-4819-B60C-68A37FD0F9F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48171" y="698514"/>
              <a:ext cx="1331640" cy="586060"/>
            </a:xfrm>
            <a:prstGeom prst="rect">
              <a:avLst/>
            </a:prstGeom>
          </p:spPr>
        </p:pic>
        <p:pic>
          <p:nvPicPr>
            <p:cNvPr id="27" name="Imagen 26">
              <a:extLst>
                <a:ext uri="{FF2B5EF4-FFF2-40B4-BE49-F238E27FC236}">
                  <a16:creationId xmlns:a16="http://schemas.microsoft.com/office/drawing/2014/main" id="{6D0B02EA-465B-4E88-9F74-1A33932C49AA}"/>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489441" y="747264"/>
              <a:ext cx="1432022" cy="627942"/>
            </a:xfrm>
            <a:prstGeom prst="rect">
              <a:avLst/>
            </a:prstGeom>
          </p:spPr>
        </p:pic>
      </p:grpSp>
      <p:sp>
        <p:nvSpPr>
          <p:cNvPr id="36" name="Título 5">
            <a:extLst>
              <a:ext uri="{FF2B5EF4-FFF2-40B4-BE49-F238E27FC236}">
                <a16:creationId xmlns:a16="http://schemas.microsoft.com/office/drawing/2014/main" id="{44D67608-5BA5-4E6D-A7F3-3832395E558E}"/>
              </a:ext>
            </a:extLst>
          </p:cNvPr>
          <p:cNvSpPr txBox="1">
            <a:spLocks/>
          </p:cNvSpPr>
          <p:nvPr/>
        </p:nvSpPr>
        <p:spPr>
          <a:xfrm>
            <a:off x="335360" y="452723"/>
            <a:ext cx="10426621" cy="480000"/>
          </a:xfrm>
          <a:prstGeom prst="rect">
            <a:avLst/>
          </a:prstGeom>
        </p:spPr>
        <p:txBody>
          <a:bodyPr vert="horz" lIns="0" tIns="0" rIns="0" bIns="0" rtlCol="0" anchor="t" anchorCtr="0">
            <a:noAutofit/>
          </a:bodyPr>
          <a:lstStyle>
            <a:lvl1pPr algn="l" defTabSz="685800" rtl="0" eaLnBrk="1" latinLnBrk="0" hangingPunct="1">
              <a:lnSpc>
                <a:spcPct val="90000"/>
              </a:lnSpc>
              <a:spcBef>
                <a:spcPct val="0"/>
              </a:spcBef>
              <a:buNone/>
              <a:defRPr sz="3000" kern="1200">
                <a:solidFill>
                  <a:schemeClr val="accent1"/>
                </a:solidFill>
                <a:latin typeface="+mj-lt"/>
                <a:ea typeface="+mj-ea"/>
                <a:cs typeface="+mj-cs"/>
              </a:defRPr>
            </a:lvl1pPr>
          </a:lstStyle>
          <a:p>
            <a:r>
              <a:rPr lang="es-AR" sz="3200" dirty="0">
                <a:latin typeface="+mn-lt"/>
              </a:rPr>
              <a:t>Mapa del proceso de desarrollo de WS</a:t>
            </a:r>
          </a:p>
        </p:txBody>
      </p:sp>
      <p:sp>
        <p:nvSpPr>
          <p:cNvPr id="37" name="Rectángulo redondeado 66">
            <a:extLst>
              <a:ext uri="{FF2B5EF4-FFF2-40B4-BE49-F238E27FC236}">
                <a16:creationId xmlns:a16="http://schemas.microsoft.com/office/drawing/2014/main" id="{8E975E67-06AD-4B4C-9C81-EAC334BB06C9}"/>
              </a:ext>
            </a:extLst>
          </p:cNvPr>
          <p:cNvSpPr/>
          <p:nvPr/>
        </p:nvSpPr>
        <p:spPr>
          <a:xfrm flipV="1">
            <a:off x="0" y="932721"/>
            <a:ext cx="8304245" cy="60959"/>
          </a:xfrm>
          <a:prstGeom prst="roundRect">
            <a:avLst/>
          </a:prstGeom>
          <a:gradFill>
            <a:gsLst>
              <a:gs pos="0">
                <a:srgbClr val="8E3881"/>
              </a:gs>
              <a:gs pos="100000">
                <a:srgbClr val="244E95"/>
              </a:gs>
            </a:gsLst>
            <a:lin ang="600000" scaled="0"/>
          </a:gra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48" name="Forma libre: forma 47">
            <a:extLst>
              <a:ext uri="{FF2B5EF4-FFF2-40B4-BE49-F238E27FC236}">
                <a16:creationId xmlns:a16="http://schemas.microsoft.com/office/drawing/2014/main" id="{43DC47E9-0488-4181-B617-8C61609DB3E5}"/>
              </a:ext>
            </a:extLst>
          </p:cNvPr>
          <p:cNvSpPr/>
          <p:nvPr/>
        </p:nvSpPr>
        <p:spPr>
          <a:xfrm>
            <a:off x="2085198" y="3324580"/>
            <a:ext cx="323566" cy="378511"/>
          </a:xfrm>
          <a:custGeom>
            <a:avLst/>
            <a:gdLst>
              <a:gd name="connsiteX0" fmla="*/ 0 w 323566"/>
              <a:gd name="connsiteY0" fmla="*/ 75702 h 378511"/>
              <a:gd name="connsiteX1" fmla="*/ 161783 w 323566"/>
              <a:gd name="connsiteY1" fmla="*/ 75702 h 378511"/>
              <a:gd name="connsiteX2" fmla="*/ 161783 w 323566"/>
              <a:gd name="connsiteY2" fmla="*/ 0 h 378511"/>
              <a:gd name="connsiteX3" fmla="*/ 323566 w 323566"/>
              <a:gd name="connsiteY3" fmla="*/ 189256 h 378511"/>
              <a:gd name="connsiteX4" fmla="*/ 161783 w 323566"/>
              <a:gd name="connsiteY4" fmla="*/ 378511 h 378511"/>
              <a:gd name="connsiteX5" fmla="*/ 161783 w 323566"/>
              <a:gd name="connsiteY5" fmla="*/ 302809 h 378511"/>
              <a:gd name="connsiteX6" fmla="*/ 0 w 323566"/>
              <a:gd name="connsiteY6" fmla="*/ 302809 h 378511"/>
              <a:gd name="connsiteX7" fmla="*/ 0 w 323566"/>
              <a:gd name="connsiteY7" fmla="*/ 75702 h 378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3566" h="378511">
                <a:moveTo>
                  <a:pt x="0" y="75702"/>
                </a:moveTo>
                <a:lnTo>
                  <a:pt x="161783" y="75702"/>
                </a:lnTo>
                <a:lnTo>
                  <a:pt x="161783" y="0"/>
                </a:lnTo>
                <a:lnTo>
                  <a:pt x="323566" y="189256"/>
                </a:lnTo>
                <a:lnTo>
                  <a:pt x="161783" y="378511"/>
                </a:lnTo>
                <a:lnTo>
                  <a:pt x="161783" y="302809"/>
                </a:lnTo>
                <a:lnTo>
                  <a:pt x="0" y="302809"/>
                </a:lnTo>
                <a:lnTo>
                  <a:pt x="0" y="75702"/>
                </a:lnTo>
                <a:close/>
              </a:path>
            </a:pathLst>
          </a:custGeom>
          <a:solidFill>
            <a:srgbClr val="E63888"/>
          </a:solidFill>
          <a:scene3d>
            <a:camera prst="orthographicFront"/>
            <a:lightRig rig="flat" dir="t"/>
          </a:scene3d>
          <a:sp3d z="-80000" prstMaterial="plastic">
            <a:bevelT w="50800" h="50800"/>
            <a:bevelB w="25400" h="25400" prst="angle"/>
          </a:sp3d>
        </p:spPr>
        <p:style>
          <a:lnRef idx="0">
            <a:schemeClr val="accent1">
              <a:tint val="60000"/>
              <a:hueOff val="0"/>
              <a:satOff val="0"/>
              <a:lumOff val="0"/>
              <a:alphaOff val="0"/>
            </a:schemeClr>
          </a:lnRef>
          <a:fillRef idx="3">
            <a:scrgbClr r="0" g="0" b="0"/>
          </a:fillRef>
          <a:effectRef idx="2">
            <a:schemeClr val="accent1">
              <a:tint val="60000"/>
              <a:hueOff val="0"/>
              <a:satOff val="0"/>
              <a:lumOff val="0"/>
              <a:alphaOff val="0"/>
            </a:schemeClr>
          </a:effectRef>
          <a:fontRef idx="minor">
            <a:schemeClr val="lt1"/>
          </a:fontRef>
        </p:style>
        <p:txBody>
          <a:bodyPr spcFirstLastPara="0" vert="horz" wrap="square" lIns="0" tIns="75702" rIns="97070" bIns="75702" numCol="1" spcCol="1270" anchor="ctr" anchorCtr="0">
            <a:noAutofit/>
          </a:bodyPr>
          <a:lstStyle/>
          <a:p>
            <a:pPr marL="0" lvl="0" indent="0" algn="ctr" defTabSz="666750">
              <a:lnSpc>
                <a:spcPct val="90000"/>
              </a:lnSpc>
              <a:spcBef>
                <a:spcPct val="0"/>
              </a:spcBef>
              <a:spcAft>
                <a:spcPct val="35000"/>
              </a:spcAft>
              <a:buNone/>
            </a:pPr>
            <a:endParaRPr lang="es-PE" sz="1500" kern="1200"/>
          </a:p>
        </p:txBody>
      </p:sp>
      <p:sp>
        <p:nvSpPr>
          <p:cNvPr id="50" name="Forma libre: forma 49">
            <a:extLst>
              <a:ext uri="{FF2B5EF4-FFF2-40B4-BE49-F238E27FC236}">
                <a16:creationId xmlns:a16="http://schemas.microsoft.com/office/drawing/2014/main" id="{4838450F-2DD6-45BA-820D-65FFD0435D8E}"/>
              </a:ext>
            </a:extLst>
          </p:cNvPr>
          <p:cNvSpPr/>
          <p:nvPr/>
        </p:nvSpPr>
        <p:spPr>
          <a:xfrm>
            <a:off x="4221956" y="3324580"/>
            <a:ext cx="323566" cy="378511"/>
          </a:xfrm>
          <a:custGeom>
            <a:avLst/>
            <a:gdLst>
              <a:gd name="connsiteX0" fmla="*/ 0 w 323566"/>
              <a:gd name="connsiteY0" fmla="*/ 75702 h 378511"/>
              <a:gd name="connsiteX1" fmla="*/ 161783 w 323566"/>
              <a:gd name="connsiteY1" fmla="*/ 75702 h 378511"/>
              <a:gd name="connsiteX2" fmla="*/ 161783 w 323566"/>
              <a:gd name="connsiteY2" fmla="*/ 0 h 378511"/>
              <a:gd name="connsiteX3" fmla="*/ 323566 w 323566"/>
              <a:gd name="connsiteY3" fmla="*/ 189256 h 378511"/>
              <a:gd name="connsiteX4" fmla="*/ 161783 w 323566"/>
              <a:gd name="connsiteY4" fmla="*/ 378511 h 378511"/>
              <a:gd name="connsiteX5" fmla="*/ 161783 w 323566"/>
              <a:gd name="connsiteY5" fmla="*/ 302809 h 378511"/>
              <a:gd name="connsiteX6" fmla="*/ 0 w 323566"/>
              <a:gd name="connsiteY6" fmla="*/ 302809 h 378511"/>
              <a:gd name="connsiteX7" fmla="*/ 0 w 323566"/>
              <a:gd name="connsiteY7" fmla="*/ 75702 h 378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3566" h="378511">
                <a:moveTo>
                  <a:pt x="0" y="75702"/>
                </a:moveTo>
                <a:lnTo>
                  <a:pt x="161783" y="75702"/>
                </a:lnTo>
                <a:lnTo>
                  <a:pt x="161783" y="0"/>
                </a:lnTo>
                <a:lnTo>
                  <a:pt x="323566" y="189256"/>
                </a:lnTo>
                <a:lnTo>
                  <a:pt x="161783" y="378511"/>
                </a:lnTo>
                <a:lnTo>
                  <a:pt x="161783" y="302809"/>
                </a:lnTo>
                <a:lnTo>
                  <a:pt x="0" y="302809"/>
                </a:lnTo>
                <a:lnTo>
                  <a:pt x="0" y="75702"/>
                </a:lnTo>
                <a:close/>
              </a:path>
            </a:pathLst>
          </a:custGeom>
          <a:solidFill>
            <a:srgbClr val="E63888"/>
          </a:solidFill>
          <a:scene3d>
            <a:camera prst="orthographicFront"/>
            <a:lightRig rig="flat" dir="t"/>
          </a:scene3d>
          <a:sp3d z="-80000" prstMaterial="plastic">
            <a:bevelT w="50800" h="50800"/>
            <a:bevelB w="25400" h="25400" prst="angle"/>
          </a:sp3d>
        </p:spPr>
        <p:style>
          <a:lnRef idx="0">
            <a:schemeClr val="accent1">
              <a:tint val="60000"/>
              <a:hueOff val="0"/>
              <a:satOff val="0"/>
              <a:lumOff val="0"/>
              <a:alphaOff val="0"/>
            </a:schemeClr>
          </a:lnRef>
          <a:fillRef idx="3">
            <a:scrgbClr r="0" g="0" b="0"/>
          </a:fillRef>
          <a:effectRef idx="2">
            <a:schemeClr val="accent1">
              <a:tint val="60000"/>
              <a:hueOff val="0"/>
              <a:satOff val="0"/>
              <a:lumOff val="0"/>
              <a:alphaOff val="0"/>
            </a:schemeClr>
          </a:effectRef>
          <a:fontRef idx="minor">
            <a:schemeClr val="lt1"/>
          </a:fontRef>
        </p:style>
        <p:txBody>
          <a:bodyPr spcFirstLastPara="0" vert="horz" wrap="square" lIns="0" tIns="75702" rIns="97070" bIns="75702" numCol="1" spcCol="1270" anchor="ctr" anchorCtr="0">
            <a:noAutofit/>
          </a:bodyPr>
          <a:lstStyle/>
          <a:p>
            <a:pPr marL="0" lvl="0" indent="0" algn="ctr" defTabSz="666750">
              <a:lnSpc>
                <a:spcPct val="90000"/>
              </a:lnSpc>
              <a:spcBef>
                <a:spcPct val="0"/>
              </a:spcBef>
              <a:spcAft>
                <a:spcPct val="35000"/>
              </a:spcAft>
              <a:buNone/>
            </a:pPr>
            <a:endParaRPr lang="es-PE" sz="1500" kern="1200"/>
          </a:p>
        </p:txBody>
      </p:sp>
      <p:sp>
        <p:nvSpPr>
          <p:cNvPr id="52" name="Forma libre: forma 51">
            <a:extLst>
              <a:ext uri="{FF2B5EF4-FFF2-40B4-BE49-F238E27FC236}">
                <a16:creationId xmlns:a16="http://schemas.microsoft.com/office/drawing/2014/main" id="{BBBA09A7-01A0-4628-8635-AD83B1087C9F}"/>
              </a:ext>
            </a:extLst>
          </p:cNvPr>
          <p:cNvSpPr/>
          <p:nvPr/>
        </p:nvSpPr>
        <p:spPr>
          <a:xfrm>
            <a:off x="6358714" y="3324580"/>
            <a:ext cx="323566" cy="378511"/>
          </a:xfrm>
          <a:custGeom>
            <a:avLst/>
            <a:gdLst>
              <a:gd name="connsiteX0" fmla="*/ 0 w 323566"/>
              <a:gd name="connsiteY0" fmla="*/ 75702 h 378511"/>
              <a:gd name="connsiteX1" fmla="*/ 161783 w 323566"/>
              <a:gd name="connsiteY1" fmla="*/ 75702 h 378511"/>
              <a:gd name="connsiteX2" fmla="*/ 161783 w 323566"/>
              <a:gd name="connsiteY2" fmla="*/ 0 h 378511"/>
              <a:gd name="connsiteX3" fmla="*/ 323566 w 323566"/>
              <a:gd name="connsiteY3" fmla="*/ 189256 h 378511"/>
              <a:gd name="connsiteX4" fmla="*/ 161783 w 323566"/>
              <a:gd name="connsiteY4" fmla="*/ 378511 h 378511"/>
              <a:gd name="connsiteX5" fmla="*/ 161783 w 323566"/>
              <a:gd name="connsiteY5" fmla="*/ 302809 h 378511"/>
              <a:gd name="connsiteX6" fmla="*/ 0 w 323566"/>
              <a:gd name="connsiteY6" fmla="*/ 302809 h 378511"/>
              <a:gd name="connsiteX7" fmla="*/ 0 w 323566"/>
              <a:gd name="connsiteY7" fmla="*/ 75702 h 378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3566" h="378511">
                <a:moveTo>
                  <a:pt x="0" y="75702"/>
                </a:moveTo>
                <a:lnTo>
                  <a:pt x="161783" y="75702"/>
                </a:lnTo>
                <a:lnTo>
                  <a:pt x="161783" y="0"/>
                </a:lnTo>
                <a:lnTo>
                  <a:pt x="323566" y="189256"/>
                </a:lnTo>
                <a:lnTo>
                  <a:pt x="161783" y="378511"/>
                </a:lnTo>
                <a:lnTo>
                  <a:pt x="161783" y="302809"/>
                </a:lnTo>
                <a:lnTo>
                  <a:pt x="0" y="302809"/>
                </a:lnTo>
                <a:lnTo>
                  <a:pt x="0" y="75702"/>
                </a:lnTo>
                <a:close/>
              </a:path>
            </a:pathLst>
          </a:custGeom>
          <a:solidFill>
            <a:srgbClr val="E63888"/>
          </a:solidFill>
          <a:scene3d>
            <a:camera prst="orthographicFront"/>
            <a:lightRig rig="flat" dir="t"/>
          </a:scene3d>
          <a:sp3d z="-80000" prstMaterial="plastic">
            <a:bevelT w="50800" h="50800"/>
            <a:bevelB w="25400" h="25400" prst="angle"/>
          </a:sp3d>
        </p:spPr>
        <p:style>
          <a:lnRef idx="0">
            <a:schemeClr val="accent1">
              <a:tint val="60000"/>
              <a:hueOff val="0"/>
              <a:satOff val="0"/>
              <a:lumOff val="0"/>
              <a:alphaOff val="0"/>
            </a:schemeClr>
          </a:lnRef>
          <a:fillRef idx="3">
            <a:scrgbClr r="0" g="0" b="0"/>
          </a:fillRef>
          <a:effectRef idx="2">
            <a:schemeClr val="accent1">
              <a:tint val="60000"/>
              <a:hueOff val="0"/>
              <a:satOff val="0"/>
              <a:lumOff val="0"/>
              <a:alphaOff val="0"/>
            </a:schemeClr>
          </a:effectRef>
          <a:fontRef idx="minor">
            <a:schemeClr val="lt1"/>
          </a:fontRef>
        </p:style>
        <p:txBody>
          <a:bodyPr spcFirstLastPara="0" vert="horz" wrap="square" lIns="0" tIns="75702" rIns="97070" bIns="75702" numCol="1" spcCol="1270" anchor="ctr" anchorCtr="0">
            <a:noAutofit/>
          </a:bodyPr>
          <a:lstStyle/>
          <a:p>
            <a:pPr marL="0" lvl="0" indent="0" algn="ctr" defTabSz="666750">
              <a:lnSpc>
                <a:spcPct val="90000"/>
              </a:lnSpc>
              <a:spcBef>
                <a:spcPct val="0"/>
              </a:spcBef>
              <a:spcAft>
                <a:spcPct val="35000"/>
              </a:spcAft>
              <a:buNone/>
            </a:pPr>
            <a:endParaRPr lang="es-PE" sz="1500" kern="1200"/>
          </a:p>
        </p:txBody>
      </p:sp>
      <p:sp>
        <p:nvSpPr>
          <p:cNvPr id="10" name="CuadroTexto 9">
            <a:extLst>
              <a:ext uri="{FF2B5EF4-FFF2-40B4-BE49-F238E27FC236}">
                <a16:creationId xmlns:a16="http://schemas.microsoft.com/office/drawing/2014/main" id="{179F53ED-2CFF-4BE9-A4B2-389636889E41}"/>
              </a:ext>
            </a:extLst>
          </p:cNvPr>
          <p:cNvSpPr txBox="1"/>
          <p:nvPr/>
        </p:nvSpPr>
        <p:spPr>
          <a:xfrm>
            <a:off x="8728659" y="1309187"/>
            <a:ext cx="3166225" cy="2585323"/>
          </a:xfrm>
          <a:prstGeom prst="rect">
            <a:avLst/>
          </a:prstGeom>
          <a:noFill/>
        </p:spPr>
        <p:txBody>
          <a:bodyPr wrap="square" rtlCol="0">
            <a:spAutoFit/>
          </a:bodyPr>
          <a:lstStyle/>
          <a:p>
            <a:r>
              <a:rPr lang="es-ES" dirty="0"/>
              <a:t>Tiempo dedicado al desarrollo de la solución solicitada: </a:t>
            </a:r>
          </a:p>
          <a:p>
            <a:r>
              <a:rPr lang="es-ES" b="1" dirty="0"/>
              <a:t>Aprox. 6 días</a:t>
            </a:r>
          </a:p>
          <a:p>
            <a:r>
              <a:rPr lang="es-ES" b="1" dirty="0"/>
              <a:t>Antes Aprox. Entre 13 – 20 días</a:t>
            </a:r>
          </a:p>
          <a:p>
            <a:endParaRPr lang="es-ES" dirty="0"/>
          </a:p>
          <a:p>
            <a:r>
              <a:rPr lang="es-ES" dirty="0"/>
              <a:t>El costo que significa dedicar recursos al desarrollo:</a:t>
            </a:r>
          </a:p>
          <a:p>
            <a:endParaRPr lang="es-ES" dirty="0"/>
          </a:p>
          <a:p>
            <a:endParaRPr lang="es-PE" dirty="0"/>
          </a:p>
        </p:txBody>
      </p:sp>
      <p:grpSp>
        <p:nvGrpSpPr>
          <p:cNvPr id="15" name="Grupo 14">
            <a:extLst>
              <a:ext uri="{FF2B5EF4-FFF2-40B4-BE49-F238E27FC236}">
                <a16:creationId xmlns:a16="http://schemas.microsoft.com/office/drawing/2014/main" id="{B68B14CA-00A7-4702-B015-FDA5E34DC4BF}"/>
              </a:ext>
            </a:extLst>
          </p:cNvPr>
          <p:cNvGrpSpPr/>
          <p:nvPr/>
        </p:nvGrpSpPr>
        <p:grpSpPr>
          <a:xfrm>
            <a:off x="755431" y="3565253"/>
            <a:ext cx="11117533" cy="2593241"/>
            <a:chOff x="891911" y="3619845"/>
            <a:chExt cx="11117533" cy="2593241"/>
          </a:xfrm>
        </p:grpSpPr>
        <p:sp>
          <p:nvSpPr>
            <p:cNvPr id="6" name="Diagrama de flujo: conector 5">
              <a:extLst>
                <a:ext uri="{FF2B5EF4-FFF2-40B4-BE49-F238E27FC236}">
                  <a16:creationId xmlns:a16="http://schemas.microsoft.com/office/drawing/2014/main" id="{D31E258C-E010-4FC0-B7FB-CF7668F50637}"/>
                </a:ext>
              </a:extLst>
            </p:cNvPr>
            <p:cNvSpPr/>
            <p:nvPr/>
          </p:nvSpPr>
          <p:spPr>
            <a:xfrm>
              <a:off x="891911" y="4150364"/>
              <a:ext cx="789932" cy="758757"/>
            </a:xfrm>
            <a:prstGeom prst="flowChartConnector">
              <a:avLst/>
            </a:prstGeom>
            <a:solidFill>
              <a:srgbClr val="632678"/>
            </a:solidFill>
            <a:ln w="635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3 días</a:t>
              </a:r>
              <a:endParaRPr lang="es-PE" dirty="0"/>
            </a:p>
          </p:txBody>
        </p:sp>
        <p:sp>
          <p:nvSpPr>
            <p:cNvPr id="18" name="Diagrama de flujo: conector 17">
              <a:extLst>
                <a:ext uri="{FF2B5EF4-FFF2-40B4-BE49-F238E27FC236}">
                  <a16:creationId xmlns:a16="http://schemas.microsoft.com/office/drawing/2014/main" id="{AA6B7BD4-3C94-4F56-8790-13DD896C02A0}"/>
                </a:ext>
              </a:extLst>
            </p:cNvPr>
            <p:cNvSpPr/>
            <p:nvPr/>
          </p:nvSpPr>
          <p:spPr>
            <a:xfrm>
              <a:off x="5201024" y="4150363"/>
              <a:ext cx="789932" cy="758757"/>
            </a:xfrm>
            <a:prstGeom prst="flowChartConnector">
              <a:avLst/>
            </a:prstGeom>
            <a:solidFill>
              <a:srgbClr val="632678"/>
            </a:solidFill>
            <a:ln w="635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3 días</a:t>
              </a:r>
              <a:endParaRPr lang="es-PE" dirty="0"/>
            </a:p>
          </p:txBody>
        </p:sp>
        <p:sp>
          <p:nvSpPr>
            <p:cNvPr id="19" name="Diagrama de flujo: conector 18">
              <a:extLst>
                <a:ext uri="{FF2B5EF4-FFF2-40B4-BE49-F238E27FC236}">
                  <a16:creationId xmlns:a16="http://schemas.microsoft.com/office/drawing/2014/main" id="{4167BE59-E76A-40C4-9C47-5470FE85DBA0}"/>
                </a:ext>
              </a:extLst>
            </p:cNvPr>
            <p:cNvSpPr/>
            <p:nvPr/>
          </p:nvSpPr>
          <p:spPr>
            <a:xfrm>
              <a:off x="3039918" y="4150364"/>
              <a:ext cx="789932" cy="758757"/>
            </a:xfrm>
            <a:prstGeom prst="flowChartConnector">
              <a:avLst/>
            </a:prstGeom>
            <a:solidFill>
              <a:srgbClr val="632678"/>
            </a:solidFill>
            <a:ln w="635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3-5 días</a:t>
              </a:r>
              <a:endParaRPr lang="es-PE" dirty="0"/>
            </a:p>
          </p:txBody>
        </p:sp>
        <p:sp>
          <p:nvSpPr>
            <p:cNvPr id="44" name="Diagrama de flujo: conector 43">
              <a:extLst>
                <a:ext uri="{FF2B5EF4-FFF2-40B4-BE49-F238E27FC236}">
                  <a16:creationId xmlns:a16="http://schemas.microsoft.com/office/drawing/2014/main" id="{F8EF53FB-8DF6-43FF-9D43-F51DD275AD6A}"/>
                </a:ext>
              </a:extLst>
            </p:cNvPr>
            <p:cNvSpPr/>
            <p:nvPr/>
          </p:nvSpPr>
          <p:spPr>
            <a:xfrm>
              <a:off x="7362130" y="4150362"/>
              <a:ext cx="789932" cy="758757"/>
            </a:xfrm>
            <a:prstGeom prst="flowChartConnector">
              <a:avLst/>
            </a:prstGeom>
            <a:solidFill>
              <a:srgbClr val="632678"/>
            </a:solidFill>
            <a:ln w="635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200" b="1" dirty="0"/>
                <a:t>10-15 días</a:t>
              </a:r>
              <a:endParaRPr lang="es-PE" sz="1200" b="1" dirty="0"/>
            </a:p>
          </p:txBody>
        </p:sp>
        <p:sp>
          <p:nvSpPr>
            <p:cNvPr id="71" name="CuadroTexto 70">
              <a:extLst>
                <a:ext uri="{FF2B5EF4-FFF2-40B4-BE49-F238E27FC236}">
                  <a16:creationId xmlns:a16="http://schemas.microsoft.com/office/drawing/2014/main" id="{79AE6AFF-483C-4A3B-B671-59001C18E08C}"/>
                </a:ext>
              </a:extLst>
            </p:cNvPr>
            <p:cNvSpPr txBox="1"/>
            <p:nvPr/>
          </p:nvSpPr>
          <p:spPr>
            <a:xfrm>
              <a:off x="9332882" y="3619845"/>
              <a:ext cx="1857631" cy="400110"/>
            </a:xfrm>
            <a:prstGeom prst="rect">
              <a:avLst/>
            </a:prstGeom>
            <a:noFill/>
          </p:spPr>
          <p:txBody>
            <a:bodyPr wrap="square" rtlCol="0">
              <a:spAutoFit/>
            </a:bodyPr>
            <a:lstStyle/>
            <a:p>
              <a:r>
                <a:rPr lang="es-ES" sz="2000" b="1" dirty="0"/>
                <a:t>Time </a:t>
              </a:r>
              <a:r>
                <a:rPr lang="es-ES" sz="2000" b="1" dirty="0" err="1"/>
                <a:t>to</a:t>
              </a:r>
              <a:r>
                <a:rPr lang="es-ES" sz="2000" b="1" dirty="0"/>
                <a:t> </a:t>
              </a:r>
              <a:r>
                <a:rPr lang="es-ES" sz="2000" b="1" dirty="0" err="1"/>
                <a:t>market</a:t>
              </a:r>
              <a:endParaRPr lang="es-PE" sz="2000" b="1" dirty="0"/>
            </a:p>
          </p:txBody>
        </p:sp>
        <p:sp>
          <p:nvSpPr>
            <p:cNvPr id="69" name="Diagrama de flujo: conector 68">
              <a:extLst>
                <a:ext uri="{FF2B5EF4-FFF2-40B4-BE49-F238E27FC236}">
                  <a16:creationId xmlns:a16="http://schemas.microsoft.com/office/drawing/2014/main" id="{A3316462-CDD9-4AF7-9923-0A49967B5806}"/>
                </a:ext>
              </a:extLst>
            </p:cNvPr>
            <p:cNvSpPr/>
            <p:nvPr/>
          </p:nvSpPr>
          <p:spPr>
            <a:xfrm>
              <a:off x="9736832" y="4012819"/>
              <a:ext cx="1049729" cy="1051574"/>
            </a:xfrm>
            <a:prstGeom prst="flowChartConnector">
              <a:avLst/>
            </a:prstGeom>
            <a:solidFill>
              <a:srgbClr val="1D4F91"/>
            </a:solidFill>
            <a:ln w="635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sz="1700" b="1" dirty="0"/>
            </a:p>
          </p:txBody>
        </p:sp>
        <p:sp>
          <p:nvSpPr>
            <p:cNvPr id="63" name="Signo más 62">
              <a:extLst>
                <a:ext uri="{FF2B5EF4-FFF2-40B4-BE49-F238E27FC236}">
                  <a16:creationId xmlns:a16="http://schemas.microsoft.com/office/drawing/2014/main" id="{F44F4DEE-24C3-41D0-BADF-30D0359BCC7C}"/>
                </a:ext>
              </a:extLst>
            </p:cNvPr>
            <p:cNvSpPr/>
            <p:nvPr/>
          </p:nvSpPr>
          <p:spPr>
            <a:xfrm>
              <a:off x="2011929" y="4307445"/>
              <a:ext cx="660961" cy="623324"/>
            </a:xfrm>
            <a:prstGeom prst="mathPlus">
              <a:avLst/>
            </a:prstGeom>
            <a:solidFill>
              <a:srgbClr val="63666A"/>
            </a:solidFill>
            <a:ln>
              <a:solidFill>
                <a:srgbClr val="6326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65" name="Signo más 64">
              <a:extLst>
                <a:ext uri="{FF2B5EF4-FFF2-40B4-BE49-F238E27FC236}">
                  <a16:creationId xmlns:a16="http://schemas.microsoft.com/office/drawing/2014/main" id="{C29A55D1-071A-453A-B127-EC1FC901CDC0}"/>
                </a:ext>
              </a:extLst>
            </p:cNvPr>
            <p:cNvSpPr/>
            <p:nvPr/>
          </p:nvSpPr>
          <p:spPr>
            <a:xfrm>
              <a:off x="4154250" y="4305558"/>
              <a:ext cx="660961" cy="623324"/>
            </a:xfrm>
            <a:prstGeom prst="mathPlus">
              <a:avLst/>
            </a:prstGeom>
            <a:solidFill>
              <a:srgbClr val="63666A"/>
            </a:solidFill>
            <a:ln>
              <a:solidFill>
                <a:srgbClr val="6326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66" name="Signo más 65">
              <a:extLst>
                <a:ext uri="{FF2B5EF4-FFF2-40B4-BE49-F238E27FC236}">
                  <a16:creationId xmlns:a16="http://schemas.microsoft.com/office/drawing/2014/main" id="{D11DD64D-AEA3-4A36-8453-C9919F86FD58}"/>
                </a:ext>
              </a:extLst>
            </p:cNvPr>
            <p:cNvSpPr/>
            <p:nvPr/>
          </p:nvSpPr>
          <p:spPr>
            <a:xfrm>
              <a:off x="6315356" y="4305558"/>
              <a:ext cx="660961" cy="623324"/>
            </a:xfrm>
            <a:prstGeom prst="mathPlus">
              <a:avLst/>
            </a:prstGeom>
            <a:solidFill>
              <a:srgbClr val="63666A"/>
            </a:solidFill>
            <a:ln>
              <a:solidFill>
                <a:srgbClr val="6326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60" name="Es igual a 59">
              <a:extLst>
                <a:ext uri="{FF2B5EF4-FFF2-40B4-BE49-F238E27FC236}">
                  <a16:creationId xmlns:a16="http://schemas.microsoft.com/office/drawing/2014/main" id="{FEBD3EAB-C55D-463D-9C94-82D0D4972720}"/>
                </a:ext>
              </a:extLst>
            </p:cNvPr>
            <p:cNvSpPr/>
            <p:nvPr/>
          </p:nvSpPr>
          <p:spPr>
            <a:xfrm>
              <a:off x="8577836" y="4345293"/>
              <a:ext cx="789932" cy="543854"/>
            </a:xfrm>
            <a:prstGeom prst="mathEqual">
              <a:avLst/>
            </a:prstGeom>
            <a:solidFill>
              <a:srgbClr val="63666A"/>
            </a:solidFill>
            <a:ln>
              <a:solidFill>
                <a:srgbClr val="6326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solidFill>
                  <a:schemeClr val="tx1"/>
                </a:solidFill>
              </a:endParaRPr>
            </a:p>
          </p:txBody>
        </p:sp>
        <p:sp>
          <p:nvSpPr>
            <p:cNvPr id="72" name="CuadroTexto 71">
              <a:extLst>
                <a:ext uri="{FF2B5EF4-FFF2-40B4-BE49-F238E27FC236}">
                  <a16:creationId xmlns:a16="http://schemas.microsoft.com/office/drawing/2014/main" id="{842F7805-E596-40E9-8085-A52066E80468}"/>
                </a:ext>
              </a:extLst>
            </p:cNvPr>
            <p:cNvSpPr txBox="1"/>
            <p:nvPr/>
          </p:nvSpPr>
          <p:spPr>
            <a:xfrm>
              <a:off x="9529549" y="4242240"/>
              <a:ext cx="1443252" cy="584775"/>
            </a:xfrm>
            <a:prstGeom prst="rect">
              <a:avLst/>
            </a:prstGeom>
            <a:noFill/>
          </p:spPr>
          <p:txBody>
            <a:bodyPr wrap="square" rtlCol="0">
              <a:spAutoFit/>
            </a:bodyPr>
            <a:lstStyle/>
            <a:p>
              <a:pPr algn="ctr"/>
              <a:r>
                <a:rPr lang="es-ES" sz="1600" b="1" dirty="0">
                  <a:solidFill>
                    <a:schemeClr val="bg1"/>
                  </a:solidFill>
                </a:rPr>
                <a:t>Aprox. </a:t>
              </a:r>
            </a:p>
            <a:p>
              <a:pPr algn="ctr"/>
              <a:r>
                <a:rPr lang="es-ES" sz="1600" b="1" dirty="0">
                  <a:solidFill>
                    <a:schemeClr val="bg1"/>
                  </a:solidFill>
                </a:rPr>
                <a:t>13 - 20 días</a:t>
              </a:r>
              <a:endParaRPr lang="es-PE" sz="1600" b="1" dirty="0">
                <a:solidFill>
                  <a:schemeClr val="bg1"/>
                </a:solidFill>
              </a:endParaRPr>
            </a:p>
          </p:txBody>
        </p:sp>
        <p:sp>
          <p:nvSpPr>
            <p:cNvPr id="58" name="Diagrama de flujo: conector 57">
              <a:extLst>
                <a:ext uri="{FF2B5EF4-FFF2-40B4-BE49-F238E27FC236}">
                  <a16:creationId xmlns:a16="http://schemas.microsoft.com/office/drawing/2014/main" id="{B6860131-5C62-4EA5-B496-82DDE3D2D1A3}"/>
                </a:ext>
              </a:extLst>
            </p:cNvPr>
            <p:cNvSpPr/>
            <p:nvPr/>
          </p:nvSpPr>
          <p:spPr>
            <a:xfrm>
              <a:off x="891911" y="5352462"/>
              <a:ext cx="789932" cy="758757"/>
            </a:xfrm>
            <a:prstGeom prst="flowChartConnector">
              <a:avLst/>
            </a:prstGeom>
            <a:solidFill>
              <a:srgbClr val="632678"/>
            </a:solidFill>
            <a:ln w="635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3 días</a:t>
              </a:r>
              <a:endParaRPr lang="es-PE" dirty="0"/>
            </a:p>
          </p:txBody>
        </p:sp>
        <p:sp>
          <p:nvSpPr>
            <p:cNvPr id="59" name="Diagrama de flujo: conector 58">
              <a:extLst>
                <a:ext uri="{FF2B5EF4-FFF2-40B4-BE49-F238E27FC236}">
                  <a16:creationId xmlns:a16="http://schemas.microsoft.com/office/drawing/2014/main" id="{892C1CDC-58E6-4579-8F3B-C939295CC42E}"/>
                </a:ext>
              </a:extLst>
            </p:cNvPr>
            <p:cNvSpPr/>
            <p:nvPr/>
          </p:nvSpPr>
          <p:spPr>
            <a:xfrm>
              <a:off x="5201024" y="5352461"/>
              <a:ext cx="789932" cy="758757"/>
            </a:xfrm>
            <a:prstGeom prst="flowChartConnector">
              <a:avLst/>
            </a:prstGeom>
            <a:solidFill>
              <a:srgbClr val="632678"/>
            </a:solidFill>
            <a:ln w="635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3 días</a:t>
              </a:r>
              <a:endParaRPr lang="es-PE" dirty="0"/>
            </a:p>
          </p:txBody>
        </p:sp>
        <p:sp>
          <p:nvSpPr>
            <p:cNvPr id="61" name="Diagrama de flujo: conector 60">
              <a:extLst>
                <a:ext uri="{FF2B5EF4-FFF2-40B4-BE49-F238E27FC236}">
                  <a16:creationId xmlns:a16="http://schemas.microsoft.com/office/drawing/2014/main" id="{D3E98A2A-A4A2-4FE1-A052-C7F1A0FD6BCE}"/>
                </a:ext>
              </a:extLst>
            </p:cNvPr>
            <p:cNvSpPr/>
            <p:nvPr/>
          </p:nvSpPr>
          <p:spPr>
            <a:xfrm>
              <a:off x="3039918" y="5352462"/>
              <a:ext cx="789932" cy="758757"/>
            </a:xfrm>
            <a:prstGeom prst="flowChartConnector">
              <a:avLst/>
            </a:prstGeom>
            <a:solidFill>
              <a:srgbClr val="632678"/>
            </a:solidFill>
            <a:ln w="635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1 día</a:t>
              </a:r>
              <a:endParaRPr lang="es-PE" dirty="0"/>
            </a:p>
          </p:txBody>
        </p:sp>
        <p:sp>
          <p:nvSpPr>
            <p:cNvPr id="62" name="Diagrama de flujo: conector 61">
              <a:extLst>
                <a:ext uri="{FF2B5EF4-FFF2-40B4-BE49-F238E27FC236}">
                  <a16:creationId xmlns:a16="http://schemas.microsoft.com/office/drawing/2014/main" id="{5BAC4209-03F1-4695-B122-69EC58970C50}"/>
                </a:ext>
              </a:extLst>
            </p:cNvPr>
            <p:cNvSpPr/>
            <p:nvPr/>
          </p:nvSpPr>
          <p:spPr>
            <a:xfrm>
              <a:off x="7362130" y="5352460"/>
              <a:ext cx="789932" cy="758757"/>
            </a:xfrm>
            <a:prstGeom prst="flowChartConnector">
              <a:avLst/>
            </a:prstGeom>
            <a:solidFill>
              <a:srgbClr val="632678"/>
            </a:solidFill>
            <a:ln w="635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600" b="1" dirty="0"/>
                <a:t>5 días</a:t>
              </a:r>
              <a:endParaRPr lang="es-PE" sz="1600" b="1" dirty="0"/>
            </a:p>
          </p:txBody>
        </p:sp>
        <p:sp>
          <p:nvSpPr>
            <p:cNvPr id="64" name="Signo más 63">
              <a:extLst>
                <a:ext uri="{FF2B5EF4-FFF2-40B4-BE49-F238E27FC236}">
                  <a16:creationId xmlns:a16="http://schemas.microsoft.com/office/drawing/2014/main" id="{D258882E-01BF-450A-A4D5-38A4A5E4A658}"/>
                </a:ext>
              </a:extLst>
            </p:cNvPr>
            <p:cNvSpPr/>
            <p:nvPr/>
          </p:nvSpPr>
          <p:spPr>
            <a:xfrm>
              <a:off x="2011929" y="5407945"/>
              <a:ext cx="660961" cy="623324"/>
            </a:xfrm>
            <a:prstGeom prst="mathPlus">
              <a:avLst/>
            </a:prstGeom>
            <a:solidFill>
              <a:srgbClr val="63666A"/>
            </a:solidFill>
            <a:ln>
              <a:solidFill>
                <a:srgbClr val="6326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67" name="Signo más 66">
              <a:extLst>
                <a:ext uri="{FF2B5EF4-FFF2-40B4-BE49-F238E27FC236}">
                  <a16:creationId xmlns:a16="http://schemas.microsoft.com/office/drawing/2014/main" id="{81C56EE7-84A0-4056-B070-B1AA9453A03B}"/>
                </a:ext>
              </a:extLst>
            </p:cNvPr>
            <p:cNvSpPr/>
            <p:nvPr/>
          </p:nvSpPr>
          <p:spPr>
            <a:xfrm>
              <a:off x="4154250" y="5310522"/>
              <a:ext cx="660961" cy="623324"/>
            </a:xfrm>
            <a:prstGeom prst="mathPlus">
              <a:avLst/>
            </a:prstGeom>
            <a:solidFill>
              <a:srgbClr val="63666A"/>
            </a:solidFill>
            <a:ln>
              <a:solidFill>
                <a:srgbClr val="6326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68" name="Signo más 67">
              <a:extLst>
                <a:ext uri="{FF2B5EF4-FFF2-40B4-BE49-F238E27FC236}">
                  <a16:creationId xmlns:a16="http://schemas.microsoft.com/office/drawing/2014/main" id="{76A11453-5266-4912-9CA3-0AF6C1076B9C}"/>
                </a:ext>
              </a:extLst>
            </p:cNvPr>
            <p:cNvSpPr/>
            <p:nvPr/>
          </p:nvSpPr>
          <p:spPr>
            <a:xfrm>
              <a:off x="6315356" y="5406058"/>
              <a:ext cx="660961" cy="623324"/>
            </a:xfrm>
            <a:prstGeom prst="mathPlus">
              <a:avLst/>
            </a:prstGeom>
            <a:solidFill>
              <a:srgbClr val="63666A"/>
            </a:solidFill>
            <a:ln>
              <a:solidFill>
                <a:srgbClr val="6326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75" name="Es igual a 74">
              <a:extLst>
                <a:ext uri="{FF2B5EF4-FFF2-40B4-BE49-F238E27FC236}">
                  <a16:creationId xmlns:a16="http://schemas.microsoft.com/office/drawing/2014/main" id="{56D3DC57-A9BD-4D5B-83DD-D80C55D50BC8}"/>
                </a:ext>
              </a:extLst>
            </p:cNvPr>
            <p:cNvSpPr/>
            <p:nvPr/>
          </p:nvSpPr>
          <p:spPr>
            <a:xfrm>
              <a:off x="8577836" y="5445793"/>
              <a:ext cx="789932" cy="543854"/>
            </a:xfrm>
            <a:prstGeom prst="mathEqual">
              <a:avLst/>
            </a:prstGeom>
            <a:solidFill>
              <a:srgbClr val="63666A"/>
            </a:solidFill>
            <a:ln>
              <a:solidFill>
                <a:srgbClr val="6326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solidFill>
                  <a:schemeClr val="tx1"/>
                </a:solidFill>
              </a:endParaRPr>
            </a:p>
          </p:txBody>
        </p:sp>
        <p:sp>
          <p:nvSpPr>
            <p:cNvPr id="78" name="CuadroTexto 77">
              <a:extLst>
                <a:ext uri="{FF2B5EF4-FFF2-40B4-BE49-F238E27FC236}">
                  <a16:creationId xmlns:a16="http://schemas.microsoft.com/office/drawing/2014/main" id="{0CF3BC82-6EFC-4EDF-82D8-4882EAE0606E}"/>
                </a:ext>
              </a:extLst>
            </p:cNvPr>
            <p:cNvSpPr txBox="1"/>
            <p:nvPr/>
          </p:nvSpPr>
          <p:spPr>
            <a:xfrm>
              <a:off x="9821467" y="5304885"/>
              <a:ext cx="888442" cy="369609"/>
            </a:xfrm>
            <a:prstGeom prst="rect">
              <a:avLst/>
            </a:prstGeom>
            <a:noFill/>
          </p:spPr>
          <p:txBody>
            <a:bodyPr wrap="square" rtlCol="0">
              <a:spAutoFit/>
            </a:bodyPr>
            <a:lstStyle/>
            <a:p>
              <a:r>
                <a:rPr lang="es-ES" b="1" dirty="0">
                  <a:solidFill>
                    <a:schemeClr val="bg1"/>
                  </a:solidFill>
                </a:rPr>
                <a:t>12 días</a:t>
              </a:r>
              <a:endParaRPr lang="es-PE" b="1" dirty="0">
                <a:solidFill>
                  <a:schemeClr val="bg1"/>
                </a:solidFill>
              </a:endParaRPr>
            </a:p>
          </p:txBody>
        </p:sp>
        <p:sp>
          <p:nvSpPr>
            <p:cNvPr id="80" name="Diagrama de flujo: conector 79">
              <a:extLst>
                <a:ext uri="{FF2B5EF4-FFF2-40B4-BE49-F238E27FC236}">
                  <a16:creationId xmlns:a16="http://schemas.microsoft.com/office/drawing/2014/main" id="{55AA6314-6885-4022-851D-2326A889B2A5}"/>
                </a:ext>
              </a:extLst>
            </p:cNvPr>
            <p:cNvSpPr/>
            <p:nvPr/>
          </p:nvSpPr>
          <p:spPr>
            <a:xfrm>
              <a:off x="9711808" y="5161512"/>
              <a:ext cx="1049729" cy="1051574"/>
            </a:xfrm>
            <a:prstGeom prst="flowChartConnector">
              <a:avLst/>
            </a:prstGeom>
            <a:solidFill>
              <a:srgbClr val="1D4F91"/>
            </a:solidFill>
            <a:ln w="635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sz="1700" b="1" dirty="0"/>
            </a:p>
          </p:txBody>
        </p:sp>
        <p:sp>
          <p:nvSpPr>
            <p:cNvPr id="81" name="CuadroTexto 80">
              <a:extLst>
                <a:ext uri="{FF2B5EF4-FFF2-40B4-BE49-F238E27FC236}">
                  <a16:creationId xmlns:a16="http://schemas.microsoft.com/office/drawing/2014/main" id="{2C36D4B4-8D8B-4308-9ABB-91C5B6F37BB5}"/>
                </a:ext>
              </a:extLst>
            </p:cNvPr>
            <p:cNvSpPr txBox="1"/>
            <p:nvPr/>
          </p:nvSpPr>
          <p:spPr>
            <a:xfrm>
              <a:off x="9531821" y="5390933"/>
              <a:ext cx="1443252" cy="584775"/>
            </a:xfrm>
            <a:prstGeom prst="rect">
              <a:avLst/>
            </a:prstGeom>
            <a:noFill/>
          </p:spPr>
          <p:txBody>
            <a:bodyPr wrap="square" rtlCol="0">
              <a:spAutoFit/>
            </a:bodyPr>
            <a:lstStyle/>
            <a:p>
              <a:pPr algn="ctr"/>
              <a:r>
                <a:rPr lang="es-ES" sz="1600" b="1" dirty="0">
                  <a:solidFill>
                    <a:schemeClr val="bg1"/>
                  </a:solidFill>
                </a:rPr>
                <a:t>Aprox. </a:t>
              </a:r>
            </a:p>
            <a:p>
              <a:pPr algn="ctr"/>
              <a:r>
                <a:rPr lang="es-ES" sz="1600" b="1" dirty="0">
                  <a:solidFill>
                    <a:schemeClr val="bg1"/>
                  </a:solidFill>
                </a:rPr>
                <a:t>12 días</a:t>
              </a:r>
              <a:endParaRPr lang="es-PE" sz="1600" b="1" dirty="0">
                <a:solidFill>
                  <a:schemeClr val="bg1"/>
                </a:solidFill>
              </a:endParaRPr>
            </a:p>
          </p:txBody>
        </p:sp>
        <p:sp>
          <p:nvSpPr>
            <p:cNvPr id="2" name="CuadroTexto 1">
              <a:extLst>
                <a:ext uri="{FF2B5EF4-FFF2-40B4-BE49-F238E27FC236}">
                  <a16:creationId xmlns:a16="http://schemas.microsoft.com/office/drawing/2014/main" id="{006E6B05-1F61-45F9-8DB5-E0A23AD0B947}"/>
                </a:ext>
              </a:extLst>
            </p:cNvPr>
            <p:cNvSpPr txBox="1"/>
            <p:nvPr/>
          </p:nvSpPr>
          <p:spPr>
            <a:xfrm>
              <a:off x="11002369" y="4353940"/>
              <a:ext cx="1007075" cy="461665"/>
            </a:xfrm>
            <a:prstGeom prst="rect">
              <a:avLst/>
            </a:prstGeom>
            <a:noFill/>
          </p:spPr>
          <p:txBody>
            <a:bodyPr wrap="square" rtlCol="0">
              <a:spAutoFit/>
            </a:bodyPr>
            <a:lstStyle/>
            <a:p>
              <a:r>
                <a:rPr lang="es-ES" sz="2400" b="1" dirty="0">
                  <a:solidFill>
                    <a:srgbClr val="1D4F91"/>
                  </a:solidFill>
                </a:rPr>
                <a:t>Antes</a:t>
              </a:r>
              <a:endParaRPr lang="es-PE" b="1" dirty="0">
                <a:solidFill>
                  <a:srgbClr val="1D4F91"/>
                </a:solidFill>
              </a:endParaRPr>
            </a:p>
          </p:txBody>
        </p:sp>
        <p:sp>
          <p:nvSpPr>
            <p:cNvPr id="82" name="CuadroTexto 81">
              <a:extLst>
                <a:ext uri="{FF2B5EF4-FFF2-40B4-BE49-F238E27FC236}">
                  <a16:creationId xmlns:a16="http://schemas.microsoft.com/office/drawing/2014/main" id="{F90F2608-66EE-4FEE-9BB4-C56527ED3553}"/>
                </a:ext>
              </a:extLst>
            </p:cNvPr>
            <p:cNvSpPr txBox="1"/>
            <p:nvPr/>
          </p:nvSpPr>
          <p:spPr>
            <a:xfrm>
              <a:off x="11004641" y="5407098"/>
              <a:ext cx="963859" cy="461665"/>
            </a:xfrm>
            <a:prstGeom prst="rect">
              <a:avLst/>
            </a:prstGeom>
            <a:noFill/>
          </p:spPr>
          <p:txBody>
            <a:bodyPr wrap="square" rtlCol="0">
              <a:spAutoFit/>
            </a:bodyPr>
            <a:lstStyle/>
            <a:p>
              <a:r>
                <a:rPr lang="es-ES" sz="2400" b="1" dirty="0">
                  <a:solidFill>
                    <a:srgbClr val="1D4F91"/>
                  </a:solidFill>
                </a:rPr>
                <a:t>Ahora</a:t>
              </a:r>
              <a:endParaRPr lang="es-PE" sz="2400" b="1" dirty="0">
                <a:solidFill>
                  <a:srgbClr val="1D4F91"/>
                </a:solidFill>
              </a:endParaRPr>
            </a:p>
          </p:txBody>
        </p:sp>
      </p:grpSp>
    </p:spTree>
    <p:extLst>
      <p:ext uri="{BB962C8B-B14F-4D97-AF65-F5344CB8AC3E}">
        <p14:creationId xmlns:p14="http://schemas.microsoft.com/office/powerpoint/2010/main" val="2192998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26" presetClass="emph" presetSubtype="0" fill="hold" nodeType="afterEffect">
                                  <p:stCondLst>
                                    <p:cond delay="0"/>
                                  </p:stCondLst>
                                  <p:childTnLst>
                                    <p:animEffect transition="out" filter="fade">
                                      <p:cBhvr>
                                        <p:cTn id="12" dur="500" tmFilter="0, 0; .2, .5; .8, .5; 1, 0"/>
                                        <p:tgtEl>
                                          <p:spTgt spid="4"/>
                                        </p:tgtEl>
                                      </p:cBhvr>
                                    </p:animEffect>
                                    <p:animScale>
                                      <p:cBhvr>
                                        <p:cTn id="13" dur="250" autoRev="1" fill="hold"/>
                                        <p:tgtEl>
                                          <p:spTgt spid="4"/>
                                        </p:tgtEl>
                                      </p:cBhvr>
                                      <p:by x="105000" y="105000"/>
                                    </p:animScale>
                                  </p:childTnLst>
                                </p:cTn>
                              </p:par>
                            </p:childTnLst>
                          </p:cTn>
                        </p:par>
                        <p:par>
                          <p:cTn id="14" fill="hold">
                            <p:stCondLst>
                              <p:cond delay="1000"/>
                            </p:stCondLst>
                            <p:childTnLst>
                              <p:par>
                                <p:cTn id="15" presetID="53" presetClass="entr" presetSubtype="16" fill="hold" grpId="0" nodeType="afterEffect">
                                  <p:stCondLst>
                                    <p:cond delay="0"/>
                                  </p:stCondLst>
                                  <p:childTnLst>
                                    <p:set>
                                      <p:cBhvr>
                                        <p:cTn id="16" dur="1" fill="hold">
                                          <p:stCondLst>
                                            <p:cond delay="0"/>
                                          </p:stCondLst>
                                        </p:cTn>
                                        <p:tgtEl>
                                          <p:spTgt spid="48"/>
                                        </p:tgtEl>
                                        <p:attrNameLst>
                                          <p:attrName>style.visibility</p:attrName>
                                        </p:attrNameLst>
                                      </p:cBhvr>
                                      <p:to>
                                        <p:strVal val="visible"/>
                                      </p:to>
                                    </p:set>
                                    <p:anim calcmode="lin" valueType="num">
                                      <p:cBhvr>
                                        <p:cTn id="17" dur="500" fill="hold"/>
                                        <p:tgtEl>
                                          <p:spTgt spid="48"/>
                                        </p:tgtEl>
                                        <p:attrNameLst>
                                          <p:attrName>ppt_w</p:attrName>
                                        </p:attrNameLst>
                                      </p:cBhvr>
                                      <p:tavLst>
                                        <p:tav tm="0">
                                          <p:val>
                                            <p:fltVal val="0"/>
                                          </p:val>
                                        </p:tav>
                                        <p:tav tm="100000">
                                          <p:val>
                                            <p:strVal val="#ppt_w"/>
                                          </p:val>
                                        </p:tav>
                                      </p:tavLst>
                                    </p:anim>
                                    <p:anim calcmode="lin" valueType="num">
                                      <p:cBhvr>
                                        <p:cTn id="18" dur="500" fill="hold"/>
                                        <p:tgtEl>
                                          <p:spTgt spid="48"/>
                                        </p:tgtEl>
                                        <p:attrNameLst>
                                          <p:attrName>ppt_h</p:attrName>
                                        </p:attrNameLst>
                                      </p:cBhvr>
                                      <p:tavLst>
                                        <p:tav tm="0">
                                          <p:val>
                                            <p:fltVal val="0"/>
                                          </p:val>
                                        </p:tav>
                                        <p:tav tm="100000">
                                          <p:val>
                                            <p:strVal val="#ppt_h"/>
                                          </p:val>
                                        </p:tav>
                                      </p:tavLst>
                                    </p:anim>
                                    <p:animEffect transition="in" filter="fade">
                                      <p:cBhvr>
                                        <p:cTn id="19" dur="500"/>
                                        <p:tgtEl>
                                          <p:spTgt spid="48"/>
                                        </p:tgtEl>
                                      </p:cBhvr>
                                    </p:animEffect>
                                  </p:childTnLst>
                                </p:cTn>
                              </p:par>
                            </p:childTnLst>
                          </p:cTn>
                        </p:par>
                        <p:par>
                          <p:cTn id="20" fill="hold">
                            <p:stCondLst>
                              <p:cond delay="1500"/>
                            </p:stCondLst>
                            <p:childTnLst>
                              <p:par>
                                <p:cTn id="21" presetID="53" presetClass="entr" presetSubtype="16" fill="hold" nodeType="after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p:cTn id="23" dur="500" fill="hold"/>
                                        <p:tgtEl>
                                          <p:spTgt spid="5"/>
                                        </p:tgtEl>
                                        <p:attrNameLst>
                                          <p:attrName>ppt_w</p:attrName>
                                        </p:attrNameLst>
                                      </p:cBhvr>
                                      <p:tavLst>
                                        <p:tav tm="0">
                                          <p:val>
                                            <p:fltVal val="0"/>
                                          </p:val>
                                        </p:tav>
                                        <p:tav tm="100000">
                                          <p:val>
                                            <p:strVal val="#ppt_w"/>
                                          </p:val>
                                        </p:tav>
                                      </p:tavLst>
                                    </p:anim>
                                    <p:anim calcmode="lin" valueType="num">
                                      <p:cBhvr>
                                        <p:cTn id="24" dur="500" fill="hold"/>
                                        <p:tgtEl>
                                          <p:spTgt spid="5"/>
                                        </p:tgtEl>
                                        <p:attrNameLst>
                                          <p:attrName>ppt_h</p:attrName>
                                        </p:attrNameLst>
                                      </p:cBhvr>
                                      <p:tavLst>
                                        <p:tav tm="0">
                                          <p:val>
                                            <p:fltVal val="0"/>
                                          </p:val>
                                        </p:tav>
                                        <p:tav tm="100000">
                                          <p:val>
                                            <p:strVal val="#ppt_h"/>
                                          </p:val>
                                        </p:tav>
                                      </p:tavLst>
                                    </p:anim>
                                    <p:animEffect transition="in" filter="fade">
                                      <p:cBhvr>
                                        <p:cTn id="25" dur="500"/>
                                        <p:tgtEl>
                                          <p:spTgt spid="5"/>
                                        </p:tgtEl>
                                      </p:cBhvr>
                                    </p:animEffect>
                                  </p:childTnLst>
                                </p:cTn>
                              </p:par>
                            </p:childTnLst>
                          </p:cTn>
                        </p:par>
                        <p:par>
                          <p:cTn id="26" fill="hold">
                            <p:stCondLst>
                              <p:cond delay="2000"/>
                            </p:stCondLst>
                            <p:childTnLst>
                              <p:par>
                                <p:cTn id="27" presetID="26" presetClass="emph" presetSubtype="0" fill="hold" nodeType="afterEffect">
                                  <p:stCondLst>
                                    <p:cond delay="0"/>
                                  </p:stCondLst>
                                  <p:childTnLst>
                                    <p:animEffect transition="out" filter="fade">
                                      <p:cBhvr>
                                        <p:cTn id="28" dur="500" tmFilter="0, 0; .2, .5; .8, .5; 1, 0"/>
                                        <p:tgtEl>
                                          <p:spTgt spid="5"/>
                                        </p:tgtEl>
                                      </p:cBhvr>
                                    </p:animEffect>
                                    <p:animScale>
                                      <p:cBhvr>
                                        <p:cTn id="29" dur="250" autoRev="1" fill="hold"/>
                                        <p:tgtEl>
                                          <p:spTgt spid="5"/>
                                        </p:tgtEl>
                                      </p:cBhvr>
                                      <p:by x="105000" y="105000"/>
                                    </p:animScale>
                                  </p:childTnLst>
                                </p:cTn>
                              </p:par>
                            </p:childTnLst>
                          </p:cTn>
                        </p:par>
                        <p:par>
                          <p:cTn id="30" fill="hold">
                            <p:stCondLst>
                              <p:cond delay="2500"/>
                            </p:stCondLst>
                            <p:childTnLst>
                              <p:par>
                                <p:cTn id="31" presetID="53" presetClass="entr" presetSubtype="16" fill="hold" grpId="0" nodeType="afterEffect">
                                  <p:stCondLst>
                                    <p:cond delay="0"/>
                                  </p:stCondLst>
                                  <p:childTnLst>
                                    <p:set>
                                      <p:cBhvr>
                                        <p:cTn id="32" dur="1" fill="hold">
                                          <p:stCondLst>
                                            <p:cond delay="0"/>
                                          </p:stCondLst>
                                        </p:cTn>
                                        <p:tgtEl>
                                          <p:spTgt spid="50"/>
                                        </p:tgtEl>
                                        <p:attrNameLst>
                                          <p:attrName>style.visibility</p:attrName>
                                        </p:attrNameLst>
                                      </p:cBhvr>
                                      <p:to>
                                        <p:strVal val="visible"/>
                                      </p:to>
                                    </p:set>
                                    <p:anim calcmode="lin" valueType="num">
                                      <p:cBhvr>
                                        <p:cTn id="33" dur="500" fill="hold"/>
                                        <p:tgtEl>
                                          <p:spTgt spid="50"/>
                                        </p:tgtEl>
                                        <p:attrNameLst>
                                          <p:attrName>ppt_w</p:attrName>
                                        </p:attrNameLst>
                                      </p:cBhvr>
                                      <p:tavLst>
                                        <p:tav tm="0">
                                          <p:val>
                                            <p:fltVal val="0"/>
                                          </p:val>
                                        </p:tav>
                                        <p:tav tm="100000">
                                          <p:val>
                                            <p:strVal val="#ppt_w"/>
                                          </p:val>
                                        </p:tav>
                                      </p:tavLst>
                                    </p:anim>
                                    <p:anim calcmode="lin" valueType="num">
                                      <p:cBhvr>
                                        <p:cTn id="34" dur="500" fill="hold"/>
                                        <p:tgtEl>
                                          <p:spTgt spid="50"/>
                                        </p:tgtEl>
                                        <p:attrNameLst>
                                          <p:attrName>ppt_h</p:attrName>
                                        </p:attrNameLst>
                                      </p:cBhvr>
                                      <p:tavLst>
                                        <p:tav tm="0">
                                          <p:val>
                                            <p:fltVal val="0"/>
                                          </p:val>
                                        </p:tav>
                                        <p:tav tm="100000">
                                          <p:val>
                                            <p:strVal val="#ppt_h"/>
                                          </p:val>
                                        </p:tav>
                                      </p:tavLst>
                                    </p:anim>
                                    <p:animEffect transition="in" filter="fade">
                                      <p:cBhvr>
                                        <p:cTn id="35" dur="500"/>
                                        <p:tgtEl>
                                          <p:spTgt spid="50"/>
                                        </p:tgtEl>
                                      </p:cBhvr>
                                    </p:animEffect>
                                  </p:childTnLst>
                                </p:cTn>
                              </p:par>
                            </p:childTnLst>
                          </p:cTn>
                        </p:par>
                        <p:par>
                          <p:cTn id="36" fill="hold">
                            <p:stCondLst>
                              <p:cond delay="3000"/>
                            </p:stCondLst>
                            <p:childTnLst>
                              <p:par>
                                <p:cTn id="37" presetID="53" presetClass="entr" presetSubtype="16" fill="hold" nodeType="afterEffect">
                                  <p:stCondLst>
                                    <p:cond delay="0"/>
                                  </p:stCondLst>
                                  <p:childTnLst>
                                    <p:set>
                                      <p:cBhvr>
                                        <p:cTn id="38" dur="1" fill="hold">
                                          <p:stCondLst>
                                            <p:cond delay="0"/>
                                          </p:stCondLst>
                                        </p:cTn>
                                        <p:tgtEl>
                                          <p:spTgt spid="13"/>
                                        </p:tgtEl>
                                        <p:attrNameLst>
                                          <p:attrName>style.visibility</p:attrName>
                                        </p:attrNameLst>
                                      </p:cBhvr>
                                      <p:to>
                                        <p:strVal val="visible"/>
                                      </p:to>
                                    </p:set>
                                    <p:anim calcmode="lin" valueType="num">
                                      <p:cBhvr>
                                        <p:cTn id="39" dur="500" fill="hold"/>
                                        <p:tgtEl>
                                          <p:spTgt spid="13"/>
                                        </p:tgtEl>
                                        <p:attrNameLst>
                                          <p:attrName>ppt_w</p:attrName>
                                        </p:attrNameLst>
                                      </p:cBhvr>
                                      <p:tavLst>
                                        <p:tav tm="0">
                                          <p:val>
                                            <p:fltVal val="0"/>
                                          </p:val>
                                        </p:tav>
                                        <p:tav tm="100000">
                                          <p:val>
                                            <p:strVal val="#ppt_w"/>
                                          </p:val>
                                        </p:tav>
                                      </p:tavLst>
                                    </p:anim>
                                    <p:anim calcmode="lin" valueType="num">
                                      <p:cBhvr>
                                        <p:cTn id="40" dur="500" fill="hold"/>
                                        <p:tgtEl>
                                          <p:spTgt spid="13"/>
                                        </p:tgtEl>
                                        <p:attrNameLst>
                                          <p:attrName>ppt_h</p:attrName>
                                        </p:attrNameLst>
                                      </p:cBhvr>
                                      <p:tavLst>
                                        <p:tav tm="0">
                                          <p:val>
                                            <p:fltVal val="0"/>
                                          </p:val>
                                        </p:tav>
                                        <p:tav tm="100000">
                                          <p:val>
                                            <p:strVal val="#ppt_h"/>
                                          </p:val>
                                        </p:tav>
                                      </p:tavLst>
                                    </p:anim>
                                    <p:animEffect transition="in" filter="fade">
                                      <p:cBhvr>
                                        <p:cTn id="41" dur="500"/>
                                        <p:tgtEl>
                                          <p:spTgt spid="13"/>
                                        </p:tgtEl>
                                      </p:cBhvr>
                                    </p:animEffect>
                                  </p:childTnLst>
                                </p:cTn>
                              </p:par>
                            </p:childTnLst>
                          </p:cTn>
                        </p:par>
                        <p:par>
                          <p:cTn id="42" fill="hold">
                            <p:stCondLst>
                              <p:cond delay="3500"/>
                            </p:stCondLst>
                            <p:childTnLst>
                              <p:par>
                                <p:cTn id="43" presetID="26" presetClass="emph" presetSubtype="0" fill="hold" nodeType="afterEffect">
                                  <p:stCondLst>
                                    <p:cond delay="0"/>
                                  </p:stCondLst>
                                  <p:childTnLst>
                                    <p:animEffect transition="out" filter="fade">
                                      <p:cBhvr>
                                        <p:cTn id="44" dur="500" tmFilter="0, 0; .2, .5; .8, .5; 1, 0"/>
                                        <p:tgtEl>
                                          <p:spTgt spid="13"/>
                                        </p:tgtEl>
                                      </p:cBhvr>
                                    </p:animEffect>
                                    <p:animScale>
                                      <p:cBhvr>
                                        <p:cTn id="45" dur="250" autoRev="1" fill="hold"/>
                                        <p:tgtEl>
                                          <p:spTgt spid="13"/>
                                        </p:tgtEl>
                                      </p:cBhvr>
                                      <p:by x="105000" y="105000"/>
                                    </p:animScale>
                                  </p:childTnLst>
                                </p:cTn>
                              </p:par>
                            </p:childTnLst>
                          </p:cTn>
                        </p:par>
                        <p:par>
                          <p:cTn id="46" fill="hold">
                            <p:stCondLst>
                              <p:cond delay="4000"/>
                            </p:stCondLst>
                            <p:childTnLst>
                              <p:par>
                                <p:cTn id="47" presetID="53" presetClass="entr" presetSubtype="16" fill="hold" grpId="0" nodeType="afterEffect">
                                  <p:stCondLst>
                                    <p:cond delay="0"/>
                                  </p:stCondLst>
                                  <p:childTnLst>
                                    <p:set>
                                      <p:cBhvr>
                                        <p:cTn id="48" dur="1" fill="hold">
                                          <p:stCondLst>
                                            <p:cond delay="0"/>
                                          </p:stCondLst>
                                        </p:cTn>
                                        <p:tgtEl>
                                          <p:spTgt spid="52"/>
                                        </p:tgtEl>
                                        <p:attrNameLst>
                                          <p:attrName>style.visibility</p:attrName>
                                        </p:attrNameLst>
                                      </p:cBhvr>
                                      <p:to>
                                        <p:strVal val="visible"/>
                                      </p:to>
                                    </p:set>
                                    <p:anim calcmode="lin" valueType="num">
                                      <p:cBhvr>
                                        <p:cTn id="49" dur="500" fill="hold"/>
                                        <p:tgtEl>
                                          <p:spTgt spid="52"/>
                                        </p:tgtEl>
                                        <p:attrNameLst>
                                          <p:attrName>ppt_w</p:attrName>
                                        </p:attrNameLst>
                                      </p:cBhvr>
                                      <p:tavLst>
                                        <p:tav tm="0">
                                          <p:val>
                                            <p:fltVal val="0"/>
                                          </p:val>
                                        </p:tav>
                                        <p:tav tm="100000">
                                          <p:val>
                                            <p:strVal val="#ppt_w"/>
                                          </p:val>
                                        </p:tav>
                                      </p:tavLst>
                                    </p:anim>
                                    <p:anim calcmode="lin" valueType="num">
                                      <p:cBhvr>
                                        <p:cTn id="50" dur="500" fill="hold"/>
                                        <p:tgtEl>
                                          <p:spTgt spid="52"/>
                                        </p:tgtEl>
                                        <p:attrNameLst>
                                          <p:attrName>ppt_h</p:attrName>
                                        </p:attrNameLst>
                                      </p:cBhvr>
                                      <p:tavLst>
                                        <p:tav tm="0">
                                          <p:val>
                                            <p:fltVal val="0"/>
                                          </p:val>
                                        </p:tav>
                                        <p:tav tm="100000">
                                          <p:val>
                                            <p:strVal val="#ppt_h"/>
                                          </p:val>
                                        </p:tav>
                                      </p:tavLst>
                                    </p:anim>
                                    <p:animEffect transition="in" filter="fade">
                                      <p:cBhvr>
                                        <p:cTn id="51" dur="500"/>
                                        <p:tgtEl>
                                          <p:spTgt spid="52"/>
                                        </p:tgtEl>
                                      </p:cBhvr>
                                    </p:animEffect>
                                  </p:childTnLst>
                                </p:cTn>
                              </p:par>
                            </p:childTnLst>
                          </p:cTn>
                        </p:par>
                        <p:par>
                          <p:cTn id="52" fill="hold">
                            <p:stCondLst>
                              <p:cond delay="4500"/>
                            </p:stCondLst>
                            <p:childTnLst>
                              <p:par>
                                <p:cTn id="53" presetID="53" presetClass="entr" presetSubtype="16" fill="hold" nodeType="afterEffect">
                                  <p:stCondLst>
                                    <p:cond delay="0"/>
                                  </p:stCondLst>
                                  <p:childTnLst>
                                    <p:set>
                                      <p:cBhvr>
                                        <p:cTn id="54" dur="1" fill="hold">
                                          <p:stCondLst>
                                            <p:cond delay="0"/>
                                          </p:stCondLst>
                                        </p:cTn>
                                        <p:tgtEl>
                                          <p:spTgt spid="14"/>
                                        </p:tgtEl>
                                        <p:attrNameLst>
                                          <p:attrName>style.visibility</p:attrName>
                                        </p:attrNameLst>
                                      </p:cBhvr>
                                      <p:to>
                                        <p:strVal val="visible"/>
                                      </p:to>
                                    </p:set>
                                    <p:anim calcmode="lin" valueType="num">
                                      <p:cBhvr>
                                        <p:cTn id="55" dur="500" fill="hold"/>
                                        <p:tgtEl>
                                          <p:spTgt spid="14"/>
                                        </p:tgtEl>
                                        <p:attrNameLst>
                                          <p:attrName>ppt_w</p:attrName>
                                        </p:attrNameLst>
                                      </p:cBhvr>
                                      <p:tavLst>
                                        <p:tav tm="0">
                                          <p:val>
                                            <p:fltVal val="0"/>
                                          </p:val>
                                        </p:tav>
                                        <p:tav tm="100000">
                                          <p:val>
                                            <p:strVal val="#ppt_w"/>
                                          </p:val>
                                        </p:tav>
                                      </p:tavLst>
                                    </p:anim>
                                    <p:anim calcmode="lin" valueType="num">
                                      <p:cBhvr>
                                        <p:cTn id="56" dur="500" fill="hold"/>
                                        <p:tgtEl>
                                          <p:spTgt spid="14"/>
                                        </p:tgtEl>
                                        <p:attrNameLst>
                                          <p:attrName>ppt_h</p:attrName>
                                        </p:attrNameLst>
                                      </p:cBhvr>
                                      <p:tavLst>
                                        <p:tav tm="0">
                                          <p:val>
                                            <p:fltVal val="0"/>
                                          </p:val>
                                        </p:tav>
                                        <p:tav tm="100000">
                                          <p:val>
                                            <p:strVal val="#ppt_h"/>
                                          </p:val>
                                        </p:tav>
                                      </p:tavLst>
                                    </p:anim>
                                    <p:animEffect transition="in" filter="fade">
                                      <p:cBhvr>
                                        <p:cTn id="57" dur="500"/>
                                        <p:tgtEl>
                                          <p:spTgt spid="14"/>
                                        </p:tgtEl>
                                      </p:cBhvr>
                                    </p:animEffect>
                                  </p:childTnLst>
                                </p:cTn>
                              </p:par>
                            </p:childTnLst>
                          </p:cTn>
                        </p:par>
                        <p:par>
                          <p:cTn id="58" fill="hold">
                            <p:stCondLst>
                              <p:cond delay="5000"/>
                            </p:stCondLst>
                            <p:childTnLst>
                              <p:par>
                                <p:cTn id="59" presetID="26" presetClass="emph" presetSubtype="0" fill="hold" nodeType="afterEffect">
                                  <p:stCondLst>
                                    <p:cond delay="0"/>
                                  </p:stCondLst>
                                  <p:childTnLst>
                                    <p:animEffect transition="out" filter="fade">
                                      <p:cBhvr>
                                        <p:cTn id="60" dur="500" tmFilter="0, 0; .2, .5; .8, .5; 1, 0"/>
                                        <p:tgtEl>
                                          <p:spTgt spid="14"/>
                                        </p:tgtEl>
                                      </p:cBhvr>
                                    </p:animEffect>
                                    <p:animScale>
                                      <p:cBhvr>
                                        <p:cTn id="61" dur="250" autoRev="1" fill="hold"/>
                                        <p:tgtEl>
                                          <p:spTgt spid="14"/>
                                        </p:tgtEl>
                                      </p:cBhvr>
                                      <p:by x="105000" y="105000"/>
                                    </p:animScale>
                                  </p:childTnLst>
                                </p:cTn>
                              </p:par>
                            </p:childTnLst>
                          </p:cTn>
                        </p:par>
                      </p:childTnLst>
                    </p:cTn>
                  </p:par>
                  <p:par>
                    <p:cTn id="62" fill="hold">
                      <p:stCondLst>
                        <p:cond delay="indefinite"/>
                      </p:stCondLst>
                      <p:childTnLst>
                        <p:par>
                          <p:cTn id="63" fill="hold">
                            <p:stCondLst>
                              <p:cond delay="0"/>
                            </p:stCondLst>
                            <p:childTnLst>
                              <p:par>
                                <p:cTn id="64" presetID="2" presetClass="entr" presetSubtype="4" fill="hold" nodeType="clickEffect">
                                  <p:stCondLst>
                                    <p:cond delay="0"/>
                                  </p:stCondLst>
                                  <p:childTnLst>
                                    <p:set>
                                      <p:cBhvr>
                                        <p:cTn id="65" dur="1" fill="hold">
                                          <p:stCondLst>
                                            <p:cond delay="0"/>
                                          </p:stCondLst>
                                        </p:cTn>
                                        <p:tgtEl>
                                          <p:spTgt spid="15"/>
                                        </p:tgtEl>
                                        <p:attrNameLst>
                                          <p:attrName>style.visibility</p:attrName>
                                        </p:attrNameLst>
                                      </p:cBhvr>
                                      <p:to>
                                        <p:strVal val="visible"/>
                                      </p:to>
                                    </p:set>
                                    <p:anim calcmode="lin" valueType="num">
                                      <p:cBhvr additive="base">
                                        <p:cTn id="66" dur="500" fill="hold"/>
                                        <p:tgtEl>
                                          <p:spTgt spid="15"/>
                                        </p:tgtEl>
                                        <p:attrNameLst>
                                          <p:attrName>ppt_x</p:attrName>
                                        </p:attrNameLst>
                                      </p:cBhvr>
                                      <p:tavLst>
                                        <p:tav tm="0">
                                          <p:val>
                                            <p:strVal val="#ppt_x"/>
                                          </p:val>
                                        </p:tav>
                                        <p:tav tm="100000">
                                          <p:val>
                                            <p:strVal val="#ppt_x"/>
                                          </p:val>
                                        </p:tav>
                                      </p:tavLst>
                                    </p:anim>
                                    <p:anim calcmode="lin" valueType="num">
                                      <p:cBhvr additive="base">
                                        <p:cTn id="67"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50" grpId="0" animBg="1"/>
      <p:bldP spid="5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35689F-0F56-4737-990B-A5C46A2E9BB3}"/>
              </a:ext>
            </a:extLst>
          </p:cNvPr>
          <p:cNvSpPr>
            <a:spLocks noGrp="1"/>
          </p:cNvSpPr>
          <p:nvPr>
            <p:ph type="title"/>
          </p:nvPr>
        </p:nvSpPr>
        <p:spPr/>
        <p:txBody>
          <a:bodyPr/>
          <a:lstStyle/>
          <a:p>
            <a:r>
              <a:rPr lang="es-ES" dirty="0"/>
              <a:t>Ayudando al crecimiento de </a:t>
            </a:r>
            <a:br>
              <a:rPr lang="es-ES" dirty="0"/>
            </a:br>
            <a:r>
              <a:rPr lang="es-ES" dirty="0"/>
              <a:t>la compañía</a:t>
            </a:r>
            <a:endParaRPr lang="es-PE" dirty="0"/>
          </a:p>
        </p:txBody>
      </p:sp>
      <p:cxnSp>
        <p:nvCxnSpPr>
          <p:cNvPr id="6" name="Straight Connector 5">
            <a:extLst>
              <a:ext uri="{FF2B5EF4-FFF2-40B4-BE49-F238E27FC236}">
                <a16:creationId xmlns:a16="http://schemas.microsoft.com/office/drawing/2014/main" id="{D00A7F2B-8922-46FB-931C-72D716C868DD}"/>
              </a:ext>
            </a:extLst>
          </p:cNvPr>
          <p:cNvCxnSpPr/>
          <p:nvPr/>
        </p:nvCxnSpPr>
        <p:spPr>
          <a:xfrm>
            <a:off x="423085" y="4051549"/>
            <a:ext cx="6660000" cy="0"/>
          </a:xfrm>
          <a:prstGeom prst="lin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cxnSp>
        <p:nvCxnSpPr>
          <p:cNvPr id="7" name="Straight Connector 6">
            <a:extLst>
              <a:ext uri="{FF2B5EF4-FFF2-40B4-BE49-F238E27FC236}">
                <a16:creationId xmlns:a16="http://schemas.microsoft.com/office/drawing/2014/main" id="{F44F0B0C-1FD2-437A-AF24-2A628BABB5F4}"/>
              </a:ext>
            </a:extLst>
          </p:cNvPr>
          <p:cNvCxnSpPr/>
          <p:nvPr/>
        </p:nvCxnSpPr>
        <p:spPr>
          <a:xfrm>
            <a:off x="423086" y="2391266"/>
            <a:ext cx="6660000" cy="0"/>
          </a:xfrm>
          <a:prstGeom prst="lin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823076358"/>
      </p:ext>
    </p:extLst>
  </p:cSld>
  <p:clrMapOvr>
    <a:masterClrMapping/>
  </p:clrMapOvr>
  <p:transition spd="slow">
    <p:fade thruBlk="1"/>
  </p:transition>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4aKPjudU8CBlLrGw6MIqpQ"/>
</p:tagLst>
</file>

<file path=ppt/theme/theme1.xml><?xml version="1.0" encoding="utf-8"?>
<a:theme xmlns:a="http://schemas.openxmlformats.org/drawingml/2006/main" name="Cover slide">
  <a:themeElements>
    <a:clrScheme name="Custom 1">
      <a:dk1>
        <a:srgbClr val="575756"/>
      </a:dk1>
      <a:lt1>
        <a:srgbClr val="FFFFFF"/>
      </a:lt1>
      <a:dk2>
        <a:srgbClr val="000000"/>
      </a:dk2>
      <a:lt2>
        <a:srgbClr val="FFFFFF"/>
      </a:lt2>
      <a:accent1>
        <a:srgbClr val="26478D"/>
      </a:accent1>
      <a:accent2>
        <a:srgbClr val="632678"/>
      </a:accent2>
      <a:accent3>
        <a:srgbClr val="406EB3"/>
      </a:accent3>
      <a:accent4>
        <a:srgbClr val="BA2F7D"/>
      </a:accent4>
      <a:accent5>
        <a:srgbClr val="E53888"/>
      </a:accent5>
      <a:accent6>
        <a:srgbClr val="E2A235"/>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Section Dividers">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Content Slides">
  <a:themeElements>
    <a:clrScheme name="Experian">
      <a:dk1>
        <a:srgbClr val="62656A"/>
      </a:dk1>
      <a:lt1>
        <a:srgbClr val="FFFFFF"/>
      </a:lt1>
      <a:dk2>
        <a:srgbClr val="000000"/>
      </a:dk2>
      <a:lt2>
        <a:srgbClr val="1D4F91"/>
      </a:lt2>
      <a:accent1>
        <a:srgbClr val="426CA8"/>
      </a:accent1>
      <a:accent2>
        <a:srgbClr val="6D2077"/>
      </a:accent2>
      <a:accent3>
        <a:srgbClr val="AF1685"/>
      </a:accent3>
      <a:accent4>
        <a:srgbClr val="E53888"/>
      </a:accent4>
      <a:accent5>
        <a:srgbClr val="E3032A"/>
      </a:accent5>
      <a:accent6>
        <a:srgbClr val="FE8F1C"/>
      </a:accent6>
      <a:hlink>
        <a:srgbClr val="0181A6"/>
      </a:hlink>
      <a:folHlink>
        <a:srgbClr val="8A4D91"/>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Signoff Slides">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item1.xml><?xml version="1.0" encoding="utf-8"?>
<VariableList UniqueId="655f08b3-7aa4-416d-acb8-331ef96721d9" Name="Computed" ContentType="XML" MajorVersion="0" MinorVersion="1" isLocalCopy="False" IsBaseObject="False" DataSourceId="6ecd19cc-ee0c-448b-a9df-55a27485eaf3" DataSourceMajorVersion="0" DataSourceMinorVersion="1"/>
</file>

<file path=customXml/item10.xml><?xml version="1.0" encoding="utf-8"?>
<ct:contentTypeSchema xmlns:ct="http://schemas.microsoft.com/office/2006/metadata/contentType" xmlns:ma="http://schemas.microsoft.com/office/2006/metadata/properties/metaAttributes" ct:_="" ma:_="" ma:contentTypeName="Document" ma:contentTypeID="0x010100D842D97C96B40F42BA51CAF6E3DF4749" ma:contentTypeVersion="9" ma:contentTypeDescription="Create a new document." ma:contentTypeScope="" ma:versionID="2b44e6557ab7664549f4a8a354a9eac0">
  <xsd:schema xmlns:xsd="http://www.w3.org/2001/XMLSchema" xmlns:xs="http://www.w3.org/2001/XMLSchema" xmlns:p="http://schemas.microsoft.com/office/2006/metadata/properties" xmlns:ns3="6ddbc27f-8e3b-4114-b590-2906f09f8d5b" xmlns:ns4="98d52b94-7c2b-442d-b90b-6acf5350691e" targetNamespace="http://schemas.microsoft.com/office/2006/metadata/properties" ma:root="true" ma:fieldsID="9b92ec5b7dc55c6c2721408f62e28cc4" ns3:_="" ns4:_="">
    <xsd:import namespace="6ddbc27f-8e3b-4114-b590-2906f09f8d5b"/>
    <xsd:import namespace="98d52b94-7c2b-442d-b90b-6acf5350691e"/>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Tags" minOccurs="0"/>
                <xsd:element ref="ns4:MediaServiceOCR" minOccurs="0"/>
                <xsd:element ref="ns4:MediaServiceGenerationTime" minOccurs="0"/>
                <xsd:element ref="ns4: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ddbc27f-8e3b-4114-b590-2906f09f8d5b"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98d52b94-7c2b-442d-b90b-6acf5350691e"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AllExternalAdhocVariableMappings/>
</file>

<file path=customXml/item5.xml><?xml version="1.0" encoding="utf-8"?>
<VariableListDefinition name="AD_HOC" displayName="AD_HOC" id="e17dc85f-ef23-43e2-9fc5-5df5afe21942" isdomainofvalue="False" dataSourceId="b38def2d-f04b-4c63-8fd2-31c0fb585503"/>
</file>

<file path=customXml/item6.xml><?xml version="1.0" encoding="utf-8"?>
<VariableList UniqueId="2fc9433c-e47d-44f8-8ffe-09bb8c0407bc" Name="System" ContentType="XML" MajorVersion="0" MinorVersion="1" isLocalCopy="False" IsBaseObject="False" DataSourceId="c1d1a72b-82ee-4e1b-bb81-8749e2111edc" DataSourceMajorVersion="0" DataSourceMinorVersion="1"/>
</file>

<file path=customXml/item7.xml><?xml version="1.0" encoding="utf-8"?>
<VariableListDefinition name="System" displayName="System" id="2fc9433c-e47d-44f8-8ffe-09bb8c0407bc" isdomainofvalue="False" dataSourceId="c1d1a72b-82ee-4e1b-bb81-8749e2111edc"/>
</file>

<file path=customXml/item8.xml><?xml version="1.0" encoding="utf-8"?>
<VariableList UniqueId="e17dc85f-ef23-43e2-9fc5-5df5afe21942" Name="AD_HOC" ContentType="XML" MajorVersion="0" MinorVersion="1" isLocalCopy="False" IsBaseObject="False" DataSourceId="b38def2d-f04b-4c63-8fd2-31c0fb585503" DataSourceMajorVersion="0" DataSourceMinorVersion="1"/>
</file>

<file path=customXml/item9.xml><?xml version="1.0" encoding="utf-8"?>
<VariableListDefinition name="Computed" displayName="Computed" id="655f08b3-7aa4-416d-acb8-331ef96721d9" isdomainofvalue="False" dataSourceId="6ecd19cc-ee0c-448b-a9df-55a27485eaf3"/>
</file>

<file path=customXml/itemProps1.xml><?xml version="1.0" encoding="utf-8"?>
<ds:datastoreItem xmlns:ds="http://schemas.openxmlformats.org/officeDocument/2006/customXml" ds:itemID="{8D285A68-2ACB-499A-9288-ACDFAD5A3AF9}">
  <ds:schemaRefs/>
</ds:datastoreItem>
</file>

<file path=customXml/itemProps10.xml><?xml version="1.0" encoding="utf-8"?>
<ds:datastoreItem xmlns:ds="http://schemas.openxmlformats.org/officeDocument/2006/customXml" ds:itemID="{ECEF6043-CE47-4207-B3D6-64090A526C6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ddbc27f-8e3b-4114-b590-2906f09f8d5b"/>
    <ds:schemaRef ds:uri="98d52b94-7c2b-442d-b90b-6acf5350691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43E8EE04-E8A2-412D-88EA-73B0281324D2}">
  <ds:schemaRefs>
    <ds:schemaRef ds:uri="http://purl.org/dc/dcmitype/"/>
    <ds:schemaRef ds:uri="http://schemas.microsoft.com/office/2006/documentManagement/types"/>
    <ds:schemaRef ds:uri="http://purl.org/dc/terms/"/>
    <ds:schemaRef ds:uri="http://www.w3.org/XML/1998/namespace"/>
    <ds:schemaRef ds:uri="http://schemas.microsoft.com/office/infopath/2007/PartnerControls"/>
    <ds:schemaRef ds:uri="http://schemas.openxmlformats.org/package/2006/metadata/core-properties"/>
    <ds:schemaRef ds:uri="98d52b94-7c2b-442d-b90b-6acf5350691e"/>
    <ds:schemaRef ds:uri="6ddbc27f-8e3b-4114-b590-2906f09f8d5b"/>
    <ds:schemaRef ds:uri="http://schemas.microsoft.com/office/2006/metadata/properties"/>
    <ds:schemaRef ds:uri="http://purl.org/dc/elements/1.1/"/>
  </ds:schemaRefs>
</ds:datastoreItem>
</file>

<file path=customXml/itemProps3.xml><?xml version="1.0" encoding="utf-8"?>
<ds:datastoreItem xmlns:ds="http://schemas.openxmlformats.org/officeDocument/2006/customXml" ds:itemID="{5D4911DA-EBFF-4B67-9CB1-A4D076F4044E}">
  <ds:schemaRefs>
    <ds:schemaRef ds:uri="http://schemas.microsoft.com/sharepoint/v3/contenttype/forms"/>
  </ds:schemaRefs>
</ds:datastoreItem>
</file>

<file path=customXml/itemProps4.xml><?xml version="1.0" encoding="utf-8"?>
<ds:datastoreItem xmlns:ds="http://schemas.openxmlformats.org/officeDocument/2006/customXml" ds:itemID="{3C47B56D-FFC2-43FD-B8C7-6659A3CA0383}">
  <ds:schemaRefs/>
</ds:datastoreItem>
</file>

<file path=customXml/itemProps5.xml><?xml version="1.0" encoding="utf-8"?>
<ds:datastoreItem xmlns:ds="http://schemas.openxmlformats.org/officeDocument/2006/customXml" ds:itemID="{52C9D001-0F75-4E88-86F9-61AC4DD0D3BC}">
  <ds:schemaRefs/>
</ds:datastoreItem>
</file>

<file path=customXml/itemProps6.xml><?xml version="1.0" encoding="utf-8"?>
<ds:datastoreItem xmlns:ds="http://schemas.openxmlformats.org/officeDocument/2006/customXml" ds:itemID="{738F2C0B-1864-4D45-92E8-5419D13DBAC9}">
  <ds:schemaRefs/>
</ds:datastoreItem>
</file>

<file path=customXml/itemProps7.xml><?xml version="1.0" encoding="utf-8"?>
<ds:datastoreItem xmlns:ds="http://schemas.openxmlformats.org/officeDocument/2006/customXml" ds:itemID="{EB4CBE04-2353-4F32-B0ED-783F9288FD6A}">
  <ds:schemaRefs/>
</ds:datastoreItem>
</file>

<file path=customXml/itemProps8.xml><?xml version="1.0" encoding="utf-8"?>
<ds:datastoreItem xmlns:ds="http://schemas.openxmlformats.org/officeDocument/2006/customXml" ds:itemID="{ECD29A9F-3E62-47A2-9835-A95BB50BD705}">
  <ds:schemaRefs/>
</ds:datastoreItem>
</file>

<file path=customXml/itemProps9.xml><?xml version="1.0" encoding="utf-8"?>
<ds:datastoreItem xmlns:ds="http://schemas.openxmlformats.org/officeDocument/2006/customXml" ds:itemID="{9FFA35C5-7A18-4761-8B09-34A4C1E55869}">
  <ds:schemaRefs/>
</ds:datastoreItem>
</file>

<file path=docProps/app.xml><?xml version="1.0" encoding="utf-8"?>
<Properties xmlns="http://schemas.openxmlformats.org/officeDocument/2006/extended-properties" xmlns:vt="http://schemas.openxmlformats.org/officeDocument/2006/docPropsVTypes">
  <TotalTime>5555</TotalTime>
  <Words>2495</Words>
  <Application>Microsoft Office PowerPoint</Application>
  <PresentationFormat>Panorámica</PresentationFormat>
  <Paragraphs>324</Paragraphs>
  <Slides>28</Slides>
  <Notes>22</Notes>
  <HiddenSlides>0</HiddenSlides>
  <MMClips>0</MMClips>
  <ScaleCrop>false</ScaleCrop>
  <HeadingPairs>
    <vt:vector size="8" baseType="variant">
      <vt:variant>
        <vt:lpstr>Fuentes usadas</vt:lpstr>
      </vt:variant>
      <vt:variant>
        <vt:i4>7</vt:i4>
      </vt:variant>
      <vt:variant>
        <vt:lpstr>Tema</vt:lpstr>
      </vt:variant>
      <vt:variant>
        <vt:i4>4</vt:i4>
      </vt:variant>
      <vt:variant>
        <vt:lpstr>Servidores OLE incrustados</vt:lpstr>
      </vt:variant>
      <vt:variant>
        <vt:i4>1</vt:i4>
      </vt:variant>
      <vt:variant>
        <vt:lpstr>Títulos de diapositiva</vt:lpstr>
      </vt:variant>
      <vt:variant>
        <vt:i4>28</vt:i4>
      </vt:variant>
    </vt:vector>
  </HeadingPairs>
  <TitlesOfParts>
    <vt:vector size="40" baseType="lpstr">
      <vt:lpstr>Arial</vt:lpstr>
      <vt:lpstr>Arial </vt:lpstr>
      <vt:lpstr>Calibri</vt:lpstr>
      <vt:lpstr>Calibri Light</vt:lpstr>
      <vt:lpstr>Open Sans Light</vt:lpstr>
      <vt:lpstr>System Font Regular</vt:lpstr>
      <vt:lpstr>Wingdings</vt:lpstr>
      <vt:lpstr>Cover slide</vt:lpstr>
      <vt:lpstr>Section Dividers</vt:lpstr>
      <vt:lpstr>Content Slides</vt:lpstr>
      <vt:lpstr>Signoff Slides</vt:lpstr>
      <vt:lpstr>think-cell Slide</vt:lpstr>
      <vt:lpstr>Presentación de PowerPoint</vt:lpstr>
      <vt:lpstr>Presentación de PowerPoint</vt:lpstr>
      <vt:lpstr>Detectando oportunidades</vt:lpstr>
      <vt:lpstr>Presentación de PowerPoint</vt:lpstr>
      <vt:lpstr>Presentación de PowerPoint</vt:lpstr>
      <vt:lpstr>Mejorando la forma en que hacemos las cosas </vt:lpstr>
      <vt:lpstr>Presentación de PowerPoint</vt:lpstr>
      <vt:lpstr>Presentación de PowerPoint</vt:lpstr>
      <vt:lpstr>Ayudando al crecimiento de  la compañía</vt:lpstr>
      <vt:lpstr>Presentación de PowerPoint</vt:lpstr>
      <vt:lpstr>Ayudando al crecimiento de  nuestros clientes</vt:lpstr>
      <vt:lpstr>Presentación de PowerPoint</vt:lpstr>
      <vt:lpstr>Presentación de PowerPoint</vt:lpstr>
      <vt:lpstr>Presentación de PowerPoint</vt:lpstr>
      <vt:lpstr>For clients, the business case for cloud is sound - they expect to  accelerate innovation, improve agility, and simplify their IT environment</vt:lpstr>
      <vt:lpstr>Section Name</vt:lpstr>
      <vt:lpstr>Table of contents or agenda</vt:lpstr>
      <vt:lpstr>Headline preset in 32pt bolded for emphasis</vt:lpstr>
      <vt:lpstr>Headline preset in 32pt bolded for emphasis</vt:lpstr>
      <vt:lpstr>Headline preset in 32pt bolded for emphasis</vt:lpstr>
      <vt:lpstr>Headline preset in 32pt bolded for emphasis</vt:lpstr>
      <vt:lpstr>Headline preset in 32pt bolded for emphasis</vt:lpstr>
      <vt:lpstr>Headline preset in 32pt bolded for emphasis</vt:lpstr>
      <vt:lpstr>Headline preset in 32pt bolded for emphasis</vt:lpstr>
      <vt:lpstr>Presentación de PowerPoint</vt:lpstr>
      <vt:lpstr>Headline preset in 32pt bolded for emphasis</vt:lpstr>
      <vt:lpstr>Headline preset in 32pt bolded for emphasis</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Crowell, Bambi</dc:creator>
  <cp:lastModifiedBy>Pillman, Renzo</cp:lastModifiedBy>
  <cp:revision>108</cp:revision>
  <dcterms:created xsi:type="dcterms:W3CDTF">2020-02-21T15:19:03Z</dcterms:created>
  <dcterms:modified xsi:type="dcterms:W3CDTF">2021-04-07T15:59:56Z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0x010100D842D97C96B40F42BA51CAF6E3DF4749</vt:lpwstr>
  </property>
</Properties>
</file>